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15" r:id="rId2"/>
    <p:sldId id="256" r:id="rId3"/>
    <p:sldId id="326" r:id="rId4"/>
    <p:sldId id="311" r:id="rId5"/>
    <p:sldId id="331" r:id="rId6"/>
    <p:sldId id="290" r:id="rId7"/>
    <p:sldId id="314" r:id="rId8"/>
    <p:sldId id="329" r:id="rId9"/>
    <p:sldId id="322" r:id="rId10"/>
    <p:sldId id="291" r:id="rId11"/>
    <p:sldId id="300" r:id="rId12"/>
    <p:sldId id="330" r:id="rId13"/>
    <p:sldId id="268" r:id="rId14"/>
    <p:sldId id="301" r:id="rId15"/>
    <p:sldId id="332" r:id="rId16"/>
    <p:sldId id="303" r:id="rId17"/>
    <p:sldId id="270" r:id="rId18"/>
    <p:sldId id="323" r:id="rId19"/>
    <p:sldId id="302" r:id="rId20"/>
    <p:sldId id="304" r:id="rId21"/>
    <p:sldId id="307" r:id="rId22"/>
    <p:sldId id="308" r:id="rId23"/>
    <p:sldId id="273" r:id="rId24"/>
    <p:sldId id="274" r:id="rId25"/>
    <p:sldId id="275" r:id="rId26"/>
    <p:sldId id="277" r:id="rId27"/>
    <p:sldId id="325" r:id="rId28"/>
    <p:sldId id="31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DA7B0-6B27-43A7-AA15-410C6E4C0B1A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977AB-33FA-4949-9187-095CFA991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38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3">
          <a:extLst>
            <a:ext uri="{FF2B5EF4-FFF2-40B4-BE49-F238E27FC236}">
              <a16:creationId xmlns:a16="http://schemas.microsoft.com/office/drawing/2014/main" id="{91F83CE9-FC80-A6BF-EA6B-2CB53FEC1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g99f2f57a71_0_0:notes">
            <a:extLst>
              <a:ext uri="{FF2B5EF4-FFF2-40B4-BE49-F238E27FC236}">
                <a16:creationId xmlns:a16="http://schemas.microsoft.com/office/drawing/2014/main" id="{65F1B4D3-7730-037C-4541-F6B0D89AC6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5" name="Google Shape;1915;g99f2f57a71_0_0:notes">
            <a:extLst>
              <a:ext uri="{FF2B5EF4-FFF2-40B4-BE49-F238E27FC236}">
                <a16:creationId xmlns:a16="http://schemas.microsoft.com/office/drawing/2014/main" id="{D8FBD1E3-AF2B-D6D1-BE6F-A7F9F46E24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1553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7840acf42f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7840acf42f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8729d9724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8729d9724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8729d97241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8729d97241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8729d97241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8729d97241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>
          <a:extLst>
            <a:ext uri="{FF2B5EF4-FFF2-40B4-BE49-F238E27FC236}">
              <a16:creationId xmlns:a16="http://schemas.microsoft.com/office/drawing/2014/main" id="{1FBC09F7-1C07-C77A-DFE4-9A7B399DB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8729d97241_0_101:notes">
            <a:extLst>
              <a:ext uri="{FF2B5EF4-FFF2-40B4-BE49-F238E27FC236}">
                <a16:creationId xmlns:a16="http://schemas.microsoft.com/office/drawing/2014/main" id="{047C4FC0-3E18-3983-C721-52210FB13C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8729d97241_0_101:notes">
            <a:extLst>
              <a:ext uri="{FF2B5EF4-FFF2-40B4-BE49-F238E27FC236}">
                <a16:creationId xmlns:a16="http://schemas.microsoft.com/office/drawing/2014/main" id="{1F261C19-298C-D0E2-CE47-F9476F2655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213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12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686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41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960000" y="1425733"/>
            <a:ext cx="10272000" cy="7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" name="Google Shape;34;p4"/>
          <p:cNvGrpSpPr/>
          <p:nvPr/>
        </p:nvGrpSpPr>
        <p:grpSpPr>
          <a:xfrm>
            <a:off x="-1651729" y="-1987433"/>
            <a:ext cx="14938260" cy="7034911"/>
            <a:chOff x="-1238797" y="-1490575"/>
            <a:chExt cx="11203695" cy="5276183"/>
          </a:xfrm>
        </p:grpSpPr>
        <p:grpSp>
          <p:nvGrpSpPr>
            <p:cNvPr id="35" name="Google Shape;35;p4"/>
            <p:cNvGrpSpPr/>
            <p:nvPr/>
          </p:nvGrpSpPr>
          <p:grpSpPr>
            <a:xfrm>
              <a:off x="-126233" y="3109460"/>
              <a:ext cx="615694" cy="676149"/>
              <a:chOff x="-1509433" y="4629210"/>
              <a:chExt cx="615694" cy="676149"/>
            </a:xfrm>
          </p:grpSpPr>
          <p:sp>
            <p:nvSpPr>
              <p:cNvPr id="36" name="Google Shape;36;p4"/>
              <p:cNvSpPr/>
              <p:nvPr/>
            </p:nvSpPr>
            <p:spPr>
              <a:xfrm>
                <a:off x="-1504409" y="4634275"/>
                <a:ext cx="605646" cy="561531"/>
              </a:xfrm>
              <a:custGeom>
                <a:avLst/>
                <a:gdLst/>
                <a:ahLst/>
                <a:cxnLst/>
                <a:rect l="l" t="t" r="r" b="b"/>
                <a:pathLst>
                  <a:path w="14827" h="13747" extrusionOk="0">
                    <a:moveTo>
                      <a:pt x="8693" y="0"/>
                    </a:moveTo>
                    <a:lnTo>
                      <a:pt x="8600" y="31"/>
                    </a:lnTo>
                    <a:lnTo>
                      <a:pt x="8508" y="93"/>
                    </a:lnTo>
                    <a:lnTo>
                      <a:pt x="8415" y="154"/>
                    </a:lnTo>
                    <a:lnTo>
                      <a:pt x="8323" y="308"/>
                    </a:lnTo>
                    <a:lnTo>
                      <a:pt x="8230" y="493"/>
                    </a:lnTo>
                    <a:lnTo>
                      <a:pt x="8169" y="709"/>
                    </a:lnTo>
                    <a:lnTo>
                      <a:pt x="8169" y="925"/>
                    </a:lnTo>
                    <a:lnTo>
                      <a:pt x="8138" y="1326"/>
                    </a:lnTo>
                    <a:lnTo>
                      <a:pt x="8138" y="1695"/>
                    </a:lnTo>
                    <a:lnTo>
                      <a:pt x="8169" y="2034"/>
                    </a:lnTo>
                    <a:lnTo>
                      <a:pt x="8230" y="2373"/>
                    </a:lnTo>
                    <a:lnTo>
                      <a:pt x="8261" y="2558"/>
                    </a:lnTo>
                    <a:lnTo>
                      <a:pt x="8323" y="2682"/>
                    </a:lnTo>
                    <a:lnTo>
                      <a:pt x="7552" y="1850"/>
                    </a:lnTo>
                    <a:lnTo>
                      <a:pt x="7306" y="1634"/>
                    </a:lnTo>
                    <a:lnTo>
                      <a:pt x="7090" y="1418"/>
                    </a:lnTo>
                    <a:lnTo>
                      <a:pt x="6813" y="1202"/>
                    </a:lnTo>
                    <a:lnTo>
                      <a:pt x="6535" y="1048"/>
                    </a:lnTo>
                    <a:lnTo>
                      <a:pt x="6381" y="987"/>
                    </a:lnTo>
                    <a:lnTo>
                      <a:pt x="6227" y="956"/>
                    </a:lnTo>
                    <a:lnTo>
                      <a:pt x="6073" y="925"/>
                    </a:lnTo>
                    <a:lnTo>
                      <a:pt x="5888" y="925"/>
                    </a:lnTo>
                    <a:lnTo>
                      <a:pt x="5734" y="956"/>
                    </a:lnTo>
                    <a:lnTo>
                      <a:pt x="5580" y="1017"/>
                    </a:lnTo>
                    <a:lnTo>
                      <a:pt x="5456" y="1079"/>
                    </a:lnTo>
                    <a:lnTo>
                      <a:pt x="5333" y="1171"/>
                    </a:lnTo>
                    <a:lnTo>
                      <a:pt x="5210" y="1295"/>
                    </a:lnTo>
                    <a:lnTo>
                      <a:pt x="5148" y="1418"/>
                    </a:lnTo>
                    <a:lnTo>
                      <a:pt x="5087" y="1541"/>
                    </a:lnTo>
                    <a:lnTo>
                      <a:pt x="5056" y="1695"/>
                    </a:lnTo>
                    <a:lnTo>
                      <a:pt x="4994" y="1973"/>
                    </a:lnTo>
                    <a:lnTo>
                      <a:pt x="4994" y="2281"/>
                    </a:lnTo>
                    <a:lnTo>
                      <a:pt x="5025" y="2682"/>
                    </a:lnTo>
                    <a:lnTo>
                      <a:pt x="5087" y="3052"/>
                    </a:lnTo>
                    <a:lnTo>
                      <a:pt x="5179" y="3452"/>
                    </a:lnTo>
                    <a:lnTo>
                      <a:pt x="5302" y="3822"/>
                    </a:lnTo>
                    <a:lnTo>
                      <a:pt x="4963" y="3483"/>
                    </a:lnTo>
                    <a:lnTo>
                      <a:pt x="4563" y="3206"/>
                    </a:lnTo>
                    <a:lnTo>
                      <a:pt x="4162" y="2928"/>
                    </a:lnTo>
                    <a:lnTo>
                      <a:pt x="3730" y="2713"/>
                    </a:lnTo>
                    <a:lnTo>
                      <a:pt x="3545" y="2620"/>
                    </a:lnTo>
                    <a:lnTo>
                      <a:pt x="3360" y="2558"/>
                    </a:lnTo>
                    <a:lnTo>
                      <a:pt x="3176" y="2528"/>
                    </a:lnTo>
                    <a:lnTo>
                      <a:pt x="2960" y="2558"/>
                    </a:lnTo>
                    <a:lnTo>
                      <a:pt x="2806" y="2620"/>
                    </a:lnTo>
                    <a:lnTo>
                      <a:pt x="2682" y="2713"/>
                    </a:lnTo>
                    <a:lnTo>
                      <a:pt x="2559" y="2836"/>
                    </a:lnTo>
                    <a:lnTo>
                      <a:pt x="2467" y="2990"/>
                    </a:lnTo>
                    <a:lnTo>
                      <a:pt x="2374" y="3144"/>
                    </a:lnTo>
                    <a:lnTo>
                      <a:pt x="2313" y="3329"/>
                    </a:lnTo>
                    <a:lnTo>
                      <a:pt x="2282" y="3514"/>
                    </a:lnTo>
                    <a:lnTo>
                      <a:pt x="2251" y="3730"/>
                    </a:lnTo>
                    <a:lnTo>
                      <a:pt x="2282" y="4100"/>
                    </a:lnTo>
                    <a:lnTo>
                      <a:pt x="2343" y="4500"/>
                    </a:lnTo>
                    <a:lnTo>
                      <a:pt x="2497" y="4839"/>
                    </a:lnTo>
                    <a:lnTo>
                      <a:pt x="2652" y="5178"/>
                    </a:lnTo>
                    <a:lnTo>
                      <a:pt x="3052" y="5856"/>
                    </a:lnTo>
                    <a:lnTo>
                      <a:pt x="2682" y="5610"/>
                    </a:lnTo>
                    <a:lnTo>
                      <a:pt x="2313" y="5363"/>
                    </a:lnTo>
                    <a:lnTo>
                      <a:pt x="1912" y="5117"/>
                    </a:lnTo>
                    <a:lnTo>
                      <a:pt x="1727" y="5024"/>
                    </a:lnTo>
                    <a:lnTo>
                      <a:pt x="1511" y="4932"/>
                    </a:lnTo>
                    <a:lnTo>
                      <a:pt x="1295" y="4870"/>
                    </a:lnTo>
                    <a:lnTo>
                      <a:pt x="1049" y="4870"/>
                    </a:lnTo>
                    <a:lnTo>
                      <a:pt x="802" y="4901"/>
                    </a:lnTo>
                    <a:lnTo>
                      <a:pt x="587" y="4963"/>
                    </a:lnTo>
                    <a:lnTo>
                      <a:pt x="402" y="5055"/>
                    </a:lnTo>
                    <a:lnTo>
                      <a:pt x="217" y="5178"/>
                    </a:lnTo>
                    <a:lnTo>
                      <a:pt x="93" y="5363"/>
                    </a:lnTo>
                    <a:lnTo>
                      <a:pt x="1" y="5548"/>
                    </a:lnTo>
                    <a:lnTo>
                      <a:pt x="1" y="5702"/>
                    </a:lnTo>
                    <a:lnTo>
                      <a:pt x="1" y="5856"/>
                    </a:lnTo>
                    <a:lnTo>
                      <a:pt x="63" y="6165"/>
                    </a:lnTo>
                    <a:lnTo>
                      <a:pt x="186" y="6596"/>
                    </a:lnTo>
                    <a:lnTo>
                      <a:pt x="371" y="6997"/>
                    </a:lnTo>
                    <a:lnTo>
                      <a:pt x="556" y="7397"/>
                    </a:lnTo>
                    <a:lnTo>
                      <a:pt x="741" y="7736"/>
                    </a:lnTo>
                    <a:lnTo>
                      <a:pt x="1203" y="8445"/>
                    </a:lnTo>
                    <a:lnTo>
                      <a:pt x="1665" y="9216"/>
                    </a:lnTo>
                    <a:lnTo>
                      <a:pt x="2158" y="10048"/>
                    </a:lnTo>
                    <a:lnTo>
                      <a:pt x="2374" y="10449"/>
                    </a:lnTo>
                    <a:lnTo>
                      <a:pt x="2559" y="10911"/>
                    </a:lnTo>
                    <a:lnTo>
                      <a:pt x="2713" y="11343"/>
                    </a:lnTo>
                    <a:lnTo>
                      <a:pt x="2837" y="11805"/>
                    </a:lnTo>
                    <a:lnTo>
                      <a:pt x="2867" y="12298"/>
                    </a:lnTo>
                    <a:lnTo>
                      <a:pt x="2867" y="12545"/>
                    </a:lnTo>
                    <a:lnTo>
                      <a:pt x="2837" y="12791"/>
                    </a:lnTo>
                    <a:lnTo>
                      <a:pt x="3206" y="12730"/>
                    </a:lnTo>
                    <a:lnTo>
                      <a:pt x="3638" y="12699"/>
                    </a:lnTo>
                    <a:lnTo>
                      <a:pt x="4100" y="12730"/>
                    </a:lnTo>
                    <a:lnTo>
                      <a:pt x="4532" y="12760"/>
                    </a:lnTo>
                    <a:lnTo>
                      <a:pt x="4994" y="12822"/>
                    </a:lnTo>
                    <a:lnTo>
                      <a:pt x="5456" y="12915"/>
                    </a:lnTo>
                    <a:lnTo>
                      <a:pt x="6258" y="13130"/>
                    </a:lnTo>
                    <a:lnTo>
                      <a:pt x="6967" y="13377"/>
                    </a:lnTo>
                    <a:lnTo>
                      <a:pt x="7337" y="13531"/>
                    </a:lnTo>
                    <a:lnTo>
                      <a:pt x="7706" y="13623"/>
                    </a:lnTo>
                    <a:lnTo>
                      <a:pt x="8076" y="13716"/>
                    </a:lnTo>
                    <a:lnTo>
                      <a:pt x="8446" y="13747"/>
                    </a:lnTo>
                    <a:lnTo>
                      <a:pt x="8847" y="13716"/>
                    </a:lnTo>
                    <a:lnTo>
                      <a:pt x="9032" y="13685"/>
                    </a:lnTo>
                    <a:lnTo>
                      <a:pt x="9217" y="13623"/>
                    </a:lnTo>
                    <a:lnTo>
                      <a:pt x="9371" y="13531"/>
                    </a:lnTo>
                    <a:lnTo>
                      <a:pt x="9494" y="13439"/>
                    </a:lnTo>
                    <a:lnTo>
                      <a:pt x="9617" y="13315"/>
                    </a:lnTo>
                    <a:lnTo>
                      <a:pt x="9710" y="13192"/>
                    </a:lnTo>
                    <a:lnTo>
                      <a:pt x="9771" y="13038"/>
                    </a:lnTo>
                    <a:lnTo>
                      <a:pt x="9802" y="12884"/>
                    </a:lnTo>
                    <a:lnTo>
                      <a:pt x="9802" y="12730"/>
                    </a:lnTo>
                    <a:lnTo>
                      <a:pt x="9771" y="12575"/>
                    </a:lnTo>
                    <a:lnTo>
                      <a:pt x="9648" y="12267"/>
                    </a:lnTo>
                    <a:lnTo>
                      <a:pt x="9463" y="11959"/>
                    </a:lnTo>
                    <a:lnTo>
                      <a:pt x="9247" y="11682"/>
                    </a:lnTo>
                    <a:lnTo>
                      <a:pt x="9001" y="11435"/>
                    </a:lnTo>
                    <a:lnTo>
                      <a:pt x="8754" y="11189"/>
                    </a:lnTo>
                    <a:lnTo>
                      <a:pt x="8446" y="10973"/>
                    </a:lnTo>
                    <a:lnTo>
                      <a:pt x="8908" y="11189"/>
                    </a:lnTo>
                    <a:lnTo>
                      <a:pt x="9402" y="11373"/>
                    </a:lnTo>
                    <a:lnTo>
                      <a:pt x="9864" y="11528"/>
                    </a:lnTo>
                    <a:lnTo>
                      <a:pt x="10357" y="11651"/>
                    </a:lnTo>
                    <a:lnTo>
                      <a:pt x="10542" y="11682"/>
                    </a:lnTo>
                    <a:lnTo>
                      <a:pt x="10912" y="11682"/>
                    </a:lnTo>
                    <a:lnTo>
                      <a:pt x="11066" y="11620"/>
                    </a:lnTo>
                    <a:lnTo>
                      <a:pt x="11158" y="11558"/>
                    </a:lnTo>
                    <a:lnTo>
                      <a:pt x="11251" y="11466"/>
                    </a:lnTo>
                    <a:lnTo>
                      <a:pt x="11343" y="11281"/>
                    </a:lnTo>
                    <a:lnTo>
                      <a:pt x="11405" y="11034"/>
                    </a:lnTo>
                    <a:lnTo>
                      <a:pt x="11436" y="10819"/>
                    </a:lnTo>
                    <a:lnTo>
                      <a:pt x="11405" y="10572"/>
                    </a:lnTo>
                    <a:lnTo>
                      <a:pt x="11343" y="10326"/>
                    </a:lnTo>
                    <a:lnTo>
                      <a:pt x="11251" y="10079"/>
                    </a:lnTo>
                    <a:lnTo>
                      <a:pt x="11158" y="9863"/>
                    </a:lnTo>
                    <a:lnTo>
                      <a:pt x="11004" y="9678"/>
                    </a:lnTo>
                    <a:lnTo>
                      <a:pt x="10850" y="9493"/>
                    </a:lnTo>
                    <a:lnTo>
                      <a:pt x="10665" y="9339"/>
                    </a:lnTo>
                    <a:lnTo>
                      <a:pt x="10450" y="9185"/>
                    </a:lnTo>
                    <a:lnTo>
                      <a:pt x="10450" y="9185"/>
                    </a:lnTo>
                    <a:lnTo>
                      <a:pt x="10850" y="9432"/>
                    </a:lnTo>
                    <a:lnTo>
                      <a:pt x="11282" y="9586"/>
                    </a:lnTo>
                    <a:lnTo>
                      <a:pt x="11744" y="9740"/>
                    </a:lnTo>
                    <a:lnTo>
                      <a:pt x="12206" y="9832"/>
                    </a:lnTo>
                    <a:lnTo>
                      <a:pt x="12453" y="9863"/>
                    </a:lnTo>
                    <a:lnTo>
                      <a:pt x="12730" y="9863"/>
                    </a:lnTo>
                    <a:lnTo>
                      <a:pt x="12977" y="9802"/>
                    </a:lnTo>
                    <a:lnTo>
                      <a:pt x="13100" y="9771"/>
                    </a:lnTo>
                    <a:lnTo>
                      <a:pt x="13224" y="9709"/>
                    </a:lnTo>
                    <a:lnTo>
                      <a:pt x="13316" y="9586"/>
                    </a:lnTo>
                    <a:lnTo>
                      <a:pt x="13439" y="9462"/>
                    </a:lnTo>
                    <a:lnTo>
                      <a:pt x="13501" y="9308"/>
                    </a:lnTo>
                    <a:lnTo>
                      <a:pt x="13532" y="9154"/>
                    </a:lnTo>
                    <a:lnTo>
                      <a:pt x="13563" y="9000"/>
                    </a:lnTo>
                    <a:lnTo>
                      <a:pt x="13563" y="8815"/>
                    </a:lnTo>
                    <a:lnTo>
                      <a:pt x="13532" y="8661"/>
                    </a:lnTo>
                    <a:lnTo>
                      <a:pt x="13501" y="8507"/>
                    </a:lnTo>
                    <a:lnTo>
                      <a:pt x="13439" y="8353"/>
                    </a:lnTo>
                    <a:lnTo>
                      <a:pt x="13347" y="8199"/>
                    </a:lnTo>
                    <a:lnTo>
                      <a:pt x="13131" y="7952"/>
                    </a:lnTo>
                    <a:lnTo>
                      <a:pt x="12915" y="7736"/>
                    </a:lnTo>
                    <a:lnTo>
                      <a:pt x="12638" y="7521"/>
                    </a:lnTo>
                    <a:lnTo>
                      <a:pt x="12946" y="7675"/>
                    </a:lnTo>
                    <a:lnTo>
                      <a:pt x="13224" y="7767"/>
                    </a:lnTo>
                    <a:lnTo>
                      <a:pt x="13532" y="7829"/>
                    </a:lnTo>
                    <a:lnTo>
                      <a:pt x="13809" y="7798"/>
                    </a:lnTo>
                    <a:lnTo>
                      <a:pt x="14087" y="7736"/>
                    </a:lnTo>
                    <a:lnTo>
                      <a:pt x="14333" y="7613"/>
                    </a:lnTo>
                    <a:lnTo>
                      <a:pt x="14549" y="7459"/>
                    </a:lnTo>
                    <a:lnTo>
                      <a:pt x="14734" y="7243"/>
                    </a:lnTo>
                    <a:lnTo>
                      <a:pt x="14795" y="7151"/>
                    </a:lnTo>
                    <a:lnTo>
                      <a:pt x="14795" y="7028"/>
                    </a:lnTo>
                    <a:lnTo>
                      <a:pt x="14826" y="6843"/>
                    </a:lnTo>
                    <a:lnTo>
                      <a:pt x="14795" y="6658"/>
                    </a:lnTo>
                    <a:lnTo>
                      <a:pt x="14734" y="6442"/>
                    </a:lnTo>
                    <a:lnTo>
                      <a:pt x="14580" y="6195"/>
                    </a:lnTo>
                    <a:lnTo>
                      <a:pt x="14364" y="5918"/>
                    </a:lnTo>
                    <a:lnTo>
                      <a:pt x="14087" y="5671"/>
                    </a:lnTo>
                    <a:lnTo>
                      <a:pt x="13840" y="5486"/>
                    </a:lnTo>
                    <a:lnTo>
                      <a:pt x="13563" y="5302"/>
                    </a:lnTo>
                    <a:lnTo>
                      <a:pt x="13347" y="5178"/>
                    </a:lnTo>
                    <a:lnTo>
                      <a:pt x="12977" y="4993"/>
                    </a:lnTo>
                    <a:lnTo>
                      <a:pt x="12854" y="4963"/>
                    </a:lnTo>
                    <a:lnTo>
                      <a:pt x="13069" y="4747"/>
                    </a:lnTo>
                    <a:lnTo>
                      <a:pt x="13316" y="4500"/>
                    </a:lnTo>
                    <a:lnTo>
                      <a:pt x="13532" y="4254"/>
                    </a:lnTo>
                    <a:lnTo>
                      <a:pt x="13717" y="4007"/>
                    </a:lnTo>
                    <a:lnTo>
                      <a:pt x="13840" y="3699"/>
                    </a:lnTo>
                    <a:lnTo>
                      <a:pt x="13963" y="3421"/>
                    </a:lnTo>
                    <a:lnTo>
                      <a:pt x="13994" y="3082"/>
                    </a:lnTo>
                    <a:lnTo>
                      <a:pt x="13963" y="2774"/>
                    </a:lnTo>
                    <a:lnTo>
                      <a:pt x="13902" y="2497"/>
                    </a:lnTo>
                    <a:lnTo>
                      <a:pt x="13809" y="2281"/>
                    </a:lnTo>
                    <a:lnTo>
                      <a:pt x="13655" y="2065"/>
                    </a:lnTo>
                    <a:lnTo>
                      <a:pt x="13470" y="1880"/>
                    </a:lnTo>
                    <a:lnTo>
                      <a:pt x="13254" y="1757"/>
                    </a:lnTo>
                    <a:lnTo>
                      <a:pt x="13008" y="1665"/>
                    </a:lnTo>
                    <a:lnTo>
                      <a:pt x="12761" y="1603"/>
                    </a:lnTo>
                    <a:lnTo>
                      <a:pt x="12484" y="1603"/>
                    </a:lnTo>
                    <a:lnTo>
                      <a:pt x="12206" y="1665"/>
                    </a:lnTo>
                    <a:lnTo>
                      <a:pt x="11960" y="1757"/>
                    </a:lnTo>
                    <a:lnTo>
                      <a:pt x="11713" y="1880"/>
                    </a:lnTo>
                    <a:lnTo>
                      <a:pt x="11497" y="2004"/>
                    </a:lnTo>
                    <a:lnTo>
                      <a:pt x="11220" y="2219"/>
                    </a:lnTo>
                    <a:lnTo>
                      <a:pt x="10974" y="2435"/>
                    </a:lnTo>
                    <a:lnTo>
                      <a:pt x="10634" y="1788"/>
                    </a:lnTo>
                    <a:lnTo>
                      <a:pt x="10450" y="1449"/>
                    </a:lnTo>
                    <a:lnTo>
                      <a:pt x="10265" y="1110"/>
                    </a:lnTo>
                    <a:lnTo>
                      <a:pt x="10049" y="802"/>
                    </a:lnTo>
                    <a:lnTo>
                      <a:pt x="9802" y="524"/>
                    </a:lnTo>
                    <a:lnTo>
                      <a:pt x="9525" y="278"/>
                    </a:lnTo>
                    <a:lnTo>
                      <a:pt x="9186" y="93"/>
                    </a:lnTo>
                    <a:lnTo>
                      <a:pt x="9001" y="31"/>
                    </a:lnTo>
                    <a:lnTo>
                      <a:pt x="881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7" name="Google Shape;37;p4"/>
              <p:cNvGrpSpPr/>
              <p:nvPr/>
            </p:nvGrpSpPr>
            <p:grpSpPr>
              <a:xfrm>
                <a:off x="-1509433" y="4629210"/>
                <a:ext cx="615694" cy="676149"/>
                <a:chOff x="-1509433" y="4629210"/>
                <a:chExt cx="615694" cy="676149"/>
              </a:xfrm>
            </p:grpSpPr>
            <p:sp>
              <p:nvSpPr>
                <p:cNvPr id="38" name="Google Shape;38;p4"/>
                <p:cNvSpPr/>
                <p:nvPr/>
              </p:nvSpPr>
              <p:spPr>
                <a:xfrm>
                  <a:off x="-1509433" y="4629210"/>
                  <a:ext cx="615694" cy="57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73" h="13995" extrusionOk="0">
                      <a:moveTo>
                        <a:pt x="8939" y="247"/>
                      </a:moveTo>
                      <a:lnTo>
                        <a:pt x="9093" y="278"/>
                      </a:lnTo>
                      <a:lnTo>
                        <a:pt x="9247" y="340"/>
                      </a:lnTo>
                      <a:lnTo>
                        <a:pt x="9401" y="402"/>
                      </a:lnTo>
                      <a:lnTo>
                        <a:pt x="9648" y="587"/>
                      </a:lnTo>
                      <a:lnTo>
                        <a:pt x="9894" y="802"/>
                      </a:lnTo>
                      <a:lnTo>
                        <a:pt x="10110" y="1049"/>
                      </a:lnTo>
                      <a:lnTo>
                        <a:pt x="10295" y="1326"/>
                      </a:lnTo>
                      <a:lnTo>
                        <a:pt x="10480" y="1634"/>
                      </a:lnTo>
                      <a:lnTo>
                        <a:pt x="10665" y="1974"/>
                      </a:lnTo>
                      <a:lnTo>
                        <a:pt x="11004" y="2621"/>
                      </a:lnTo>
                      <a:lnTo>
                        <a:pt x="11035" y="2682"/>
                      </a:lnTo>
                      <a:lnTo>
                        <a:pt x="11158" y="2682"/>
                      </a:lnTo>
                      <a:lnTo>
                        <a:pt x="11189" y="2652"/>
                      </a:lnTo>
                      <a:lnTo>
                        <a:pt x="11436" y="2436"/>
                      </a:lnTo>
                      <a:lnTo>
                        <a:pt x="11682" y="2251"/>
                      </a:lnTo>
                      <a:lnTo>
                        <a:pt x="11929" y="2097"/>
                      </a:lnTo>
                      <a:lnTo>
                        <a:pt x="12206" y="1974"/>
                      </a:lnTo>
                      <a:lnTo>
                        <a:pt x="12483" y="1881"/>
                      </a:lnTo>
                      <a:lnTo>
                        <a:pt x="12792" y="1850"/>
                      </a:lnTo>
                      <a:lnTo>
                        <a:pt x="13007" y="1881"/>
                      </a:lnTo>
                      <a:lnTo>
                        <a:pt x="13223" y="1943"/>
                      </a:lnTo>
                      <a:lnTo>
                        <a:pt x="13439" y="2066"/>
                      </a:lnTo>
                      <a:lnTo>
                        <a:pt x="13593" y="2189"/>
                      </a:lnTo>
                      <a:lnTo>
                        <a:pt x="13778" y="2374"/>
                      </a:lnTo>
                      <a:lnTo>
                        <a:pt x="13870" y="2590"/>
                      </a:lnTo>
                      <a:lnTo>
                        <a:pt x="13963" y="2806"/>
                      </a:lnTo>
                      <a:lnTo>
                        <a:pt x="13994" y="3052"/>
                      </a:lnTo>
                      <a:lnTo>
                        <a:pt x="13994" y="3330"/>
                      </a:lnTo>
                      <a:lnTo>
                        <a:pt x="13932" y="3607"/>
                      </a:lnTo>
                      <a:lnTo>
                        <a:pt x="13840" y="3854"/>
                      </a:lnTo>
                      <a:lnTo>
                        <a:pt x="13686" y="4069"/>
                      </a:lnTo>
                      <a:lnTo>
                        <a:pt x="13531" y="4347"/>
                      </a:lnTo>
                      <a:lnTo>
                        <a:pt x="13316" y="4563"/>
                      </a:lnTo>
                      <a:lnTo>
                        <a:pt x="12884" y="4994"/>
                      </a:lnTo>
                      <a:lnTo>
                        <a:pt x="12853" y="5056"/>
                      </a:lnTo>
                      <a:lnTo>
                        <a:pt x="12853" y="5117"/>
                      </a:lnTo>
                      <a:lnTo>
                        <a:pt x="12884" y="5179"/>
                      </a:lnTo>
                      <a:lnTo>
                        <a:pt x="12946" y="5210"/>
                      </a:lnTo>
                      <a:lnTo>
                        <a:pt x="13223" y="5302"/>
                      </a:lnTo>
                      <a:lnTo>
                        <a:pt x="13501" y="5456"/>
                      </a:lnTo>
                      <a:lnTo>
                        <a:pt x="13778" y="5610"/>
                      </a:lnTo>
                      <a:lnTo>
                        <a:pt x="14025" y="5795"/>
                      </a:lnTo>
                      <a:lnTo>
                        <a:pt x="14333" y="6073"/>
                      </a:lnTo>
                      <a:lnTo>
                        <a:pt x="14456" y="6196"/>
                      </a:lnTo>
                      <a:lnTo>
                        <a:pt x="14579" y="6350"/>
                      </a:lnTo>
                      <a:lnTo>
                        <a:pt x="14733" y="6597"/>
                      </a:lnTo>
                      <a:lnTo>
                        <a:pt x="14795" y="6751"/>
                      </a:lnTo>
                      <a:lnTo>
                        <a:pt x="14795" y="6874"/>
                      </a:lnTo>
                      <a:lnTo>
                        <a:pt x="14826" y="7090"/>
                      </a:lnTo>
                      <a:lnTo>
                        <a:pt x="14795" y="7213"/>
                      </a:lnTo>
                      <a:lnTo>
                        <a:pt x="14764" y="7275"/>
                      </a:lnTo>
                      <a:lnTo>
                        <a:pt x="14764" y="7306"/>
                      </a:lnTo>
                      <a:lnTo>
                        <a:pt x="14703" y="7367"/>
                      </a:lnTo>
                      <a:lnTo>
                        <a:pt x="14487" y="7583"/>
                      </a:lnTo>
                      <a:lnTo>
                        <a:pt x="14364" y="7645"/>
                      </a:lnTo>
                      <a:lnTo>
                        <a:pt x="14210" y="7706"/>
                      </a:lnTo>
                      <a:lnTo>
                        <a:pt x="14055" y="7768"/>
                      </a:lnTo>
                      <a:lnTo>
                        <a:pt x="13870" y="7799"/>
                      </a:lnTo>
                      <a:lnTo>
                        <a:pt x="13686" y="7830"/>
                      </a:lnTo>
                      <a:lnTo>
                        <a:pt x="13501" y="7799"/>
                      </a:lnTo>
                      <a:lnTo>
                        <a:pt x="13316" y="7768"/>
                      </a:lnTo>
                      <a:lnTo>
                        <a:pt x="13162" y="7706"/>
                      </a:lnTo>
                      <a:lnTo>
                        <a:pt x="12823" y="7552"/>
                      </a:lnTo>
                      <a:lnTo>
                        <a:pt x="12761" y="7521"/>
                      </a:lnTo>
                      <a:lnTo>
                        <a:pt x="12730" y="7521"/>
                      </a:lnTo>
                      <a:lnTo>
                        <a:pt x="12668" y="7583"/>
                      </a:lnTo>
                      <a:lnTo>
                        <a:pt x="12638" y="7676"/>
                      </a:lnTo>
                      <a:lnTo>
                        <a:pt x="12668" y="7706"/>
                      </a:lnTo>
                      <a:lnTo>
                        <a:pt x="12699" y="7768"/>
                      </a:lnTo>
                      <a:lnTo>
                        <a:pt x="12699" y="7768"/>
                      </a:lnTo>
                      <a:lnTo>
                        <a:pt x="12884" y="7891"/>
                      </a:lnTo>
                      <a:lnTo>
                        <a:pt x="13069" y="8045"/>
                      </a:lnTo>
                      <a:lnTo>
                        <a:pt x="13223" y="8230"/>
                      </a:lnTo>
                      <a:lnTo>
                        <a:pt x="13377" y="8415"/>
                      </a:lnTo>
                      <a:lnTo>
                        <a:pt x="13470" y="8631"/>
                      </a:lnTo>
                      <a:lnTo>
                        <a:pt x="13562" y="8847"/>
                      </a:lnTo>
                      <a:lnTo>
                        <a:pt x="13562" y="9093"/>
                      </a:lnTo>
                      <a:lnTo>
                        <a:pt x="13531" y="9309"/>
                      </a:lnTo>
                      <a:lnTo>
                        <a:pt x="13470" y="9463"/>
                      </a:lnTo>
                      <a:lnTo>
                        <a:pt x="13408" y="9556"/>
                      </a:lnTo>
                      <a:lnTo>
                        <a:pt x="13347" y="9648"/>
                      </a:lnTo>
                      <a:lnTo>
                        <a:pt x="13254" y="9710"/>
                      </a:lnTo>
                      <a:lnTo>
                        <a:pt x="13038" y="9833"/>
                      </a:lnTo>
                      <a:lnTo>
                        <a:pt x="12792" y="9864"/>
                      </a:lnTo>
                      <a:lnTo>
                        <a:pt x="12545" y="9864"/>
                      </a:lnTo>
                      <a:lnTo>
                        <a:pt x="12299" y="9833"/>
                      </a:lnTo>
                      <a:lnTo>
                        <a:pt x="11805" y="9710"/>
                      </a:lnTo>
                      <a:lnTo>
                        <a:pt x="11497" y="9617"/>
                      </a:lnTo>
                      <a:lnTo>
                        <a:pt x="11220" y="9494"/>
                      </a:lnTo>
                      <a:lnTo>
                        <a:pt x="10912" y="9371"/>
                      </a:lnTo>
                      <a:lnTo>
                        <a:pt x="10634" y="9217"/>
                      </a:lnTo>
                      <a:lnTo>
                        <a:pt x="10573" y="9186"/>
                      </a:lnTo>
                      <a:lnTo>
                        <a:pt x="10542" y="9186"/>
                      </a:lnTo>
                      <a:lnTo>
                        <a:pt x="10480" y="9247"/>
                      </a:lnTo>
                      <a:lnTo>
                        <a:pt x="10449" y="9340"/>
                      </a:lnTo>
                      <a:lnTo>
                        <a:pt x="10480" y="9402"/>
                      </a:lnTo>
                      <a:lnTo>
                        <a:pt x="10511" y="9432"/>
                      </a:lnTo>
                      <a:lnTo>
                        <a:pt x="10696" y="9556"/>
                      </a:lnTo>
                      <a:lnTo>
                        <a:pt x="10881" y="9710"/>
                      </a:lnTo>
                      <a:lnTo>
                        <a:pt x="11035" y="9895"/>
                      </a:lnTo>
                      <a:lnTo>
                        <a:pt x="11189" y="10110"/>
                      </a:lnTo>
                      <a:lnTo>
                        <a:pt x="11281" y="10326"/>
                      </a:lnTo>
                      <a:lnTo>
                        <a:pt x="11374" y="10542"/>
                      </a:lnTo>
                      <a:lnTo>
                        <a:pt x="11405" y="10789"/>
                      </a:lnTo>
                      <a:lnTo>
                        <a:pt x="11436" y="11004"/>
                      </a:lnTo>
                      <a:lnTo>
                        <a:pt x="11405" y="11220"/>
                      </a:lnTo>
                      <a:lnTo>
                        <a:pt x="11312" y="11436"/>
                      </a:lnTo>
                      <a:lnTo>
                        <a:pt x="11251" y="11528"/>
                      </a:lnTo>
                      <a:lnTo>
                        <a:pt x="11189" y="11590"/>
                      </a:lnTo>
                      <a:lnTo>
                        <a:pt x="11097" y="11652"/>
                      </a:lnTo>
                      <a:lnTo>
                        <a:pt x="10973" y="11682"/>
                      </a:lnTo>
                      <a:lnTo>
                        <a:pt x="10850" y="11713"/>
                      </a:lnTo>
                      <a:lnTo>
                        <a:pt x="10727" y="11682"/>
                      </a:lnTo>
                      <a:lnTo>
                        <a:pt x="10449" y="11652"/>
                      </a:lnTo>
                      <a:lnTo>
                        <a:pt x="9894" y="11497"/>
                      </a:lnTo>
                      <a:lnTo>
                        <a:pt x="9247" y="11282"/>
                      </a:lnTo>
                      <a:lnTo>
                        <a:pt x="8662" y="11004"/>
                      </a:lnTo>
                      <a:lnTo>
                        <a:pt x="8600" y="10973"/>
                      </a:lnTo>
                      <a:lnTo>
                        <a:pt x="8538" y="10973"/>
                      </a:lnTo>
                      <a:lnTo>
                        <a:pt x="8477" y="11035"/>
                      </a:lnTo>
                      <a:lnTo>
                        <a:pt x="8477" y="11128"/>
                      </a:lnTo>
                      <a:lnTo>
                        <a:pt x="8477" y="11158"/>
                      </a:lnTo>
                      <a:lnTo>
                        <a:pt x="8507" y="11220"/>
                      </a:lnTo>
                      <a:lnTo>
                        <a:pt x="8908" y="11528"/>
                      </a:lnTo>
                      <a:lnTo>
                        <a:pt x="9247" y="11867"/>
                      </a:lnTo>
                      <a:lnTo>
                        <a:pt x="9401" y="12052"/>
                      </a:lnTo>
                      <a:lnTo>
                        <a:pt x="9555" y="12237"/>
                      </a:lnTo>
                      <a:lnTo>
                        <a:pt x="9679" y="12453"/>
                      </a:lnTo>
                      <a:lnTo>
                        <a:pt x="9740" y="12669"/>
                      </a:lnTo>
                      <a:lnTo>
                        <a:pt x="9802" y="12884"/>
                      </a:lnTo>
                      <a:lnTo>
                        <a:pt x="9771" y="13100"/>
                      </a:lnTo>
                      <a:lnTo>
                        <a:pt x="9710" y="13285"/>
                      </a:lnTo>
                      <a:lnTo>
                        <a:pt x="9555" y="13470"/>
                      </a:lnTo>
                      <a:lnTo>
                        <a:pt x="9370" y="13593"/>
                      </a:lnTo>
                      <a:lnTo>
                        <a:pt x="9124" y="13686"/>
                      </a:lnTo>
                      <a:lnTo>
                        <a:pt x="8908" y="13717"/>
                      </a:lnTo>
                      <a:lnTo>
                        <a:pt x="8662" y="13747"/>
                      </a:lnTo>
                      <a:lnTo>
                        <a:pt x="8384" y="13747"/>
                      </a:lnTo>
                      <a:lnTo>
                        <a:pt x="8138" y="13717"/>
                      </a:lnTo>
                      <a:lnTo>
                        <a:pt x="7860" y="13655"/>
                      </a:lnTo>
                      <a:lnTo>
                        <a:pt x="7614" y="13563"/>
                      </a:lnTo>
                      <a:lnTo>
                        <a:pt x="7120" y="13378"/>
                      </a:lnTo>
                      <a:lnTo>
                        <a:pt x="6597" y="13193"/>
                      </a:lnTo>
                      <a:lnTo>
                        <a:pt x="6196" y="13069"/>
                      </a:lnTo>
                      <a:lnTo>
                        <a:pt x="5764" y="12946"/>
                      </a:lnTo>
                      <a:lnTo>
                        <a:pt x="5333" y="12854"/>
                      </a:lnTo>
                      <a:lnTo>
                        <a:pt x="4870" y="12792"/>
                      </a:lnTo>
                      <a:lnTo>
                        <a:pt x="4408" y="12730"/>
                      </a:lnTo>
                      <a:lnTo>
                        <a:pt x="3915" y="12699"/>
                      </a:lnTo>
                      <a:lnTo>
                        <a:pt x="3422" y="12730"/>
                      </a:lnTo>
                      <a:lnTo>
                        <a:pt x="3175" y="12761"/>
                      </a:lnTo>
                      <a:lnTo>
                        <a:pt x="3097" y="12771"/>
                      </a:lnTo>
                      <a:lnTo>
                        <a:pt x="3114" y="12607"/>
                      </a:lnTo>
                      <a:lnTo>
                        <a:pt x="3114" y="12330"/>
                      </a:lnTo>
                      <a:lnTo>
                        <a:pt x="3083" y="12021"/>
                      </a:lnTo>
                      <a:lnTo>
                        <a:pt x="3021" y="11744"/>
                      </a:lnTo>
                      <a:lnTo>
                        <a:pt x="2960" y="11467"/>
                      </a:lnTo>
                      <a:lnTo>
                        <a:pt x="2867" y="11158"/>
                      </a:lnTo>
                      <a:lnTo>
                        <a:pt x="2651" y="10604"/>
                      </a:lnTo>
                      <a:lnTo>
                        <a:pt x="2374" y="10110"/>
                      </a:lnTo>
                      <a:lnTo>
                        <a:pt x="2097" y="9586"/>
                      </a:lnTo>
                      <a:lnTo>
                        <a:pt x="1480" y="8600"/>
                      </a:lnTo>
                      <a:lnTo>
                        <a:pt x="1172" y="8107"/>
                      </a:lnTo>
                      <a:lnTo>
                        <a:pt x="864" y="7614"/>
                      </a:lnTo>
                      <a:lnTo>
                        <a:pt x="617" y="7121"/>
                      </a:lnTo>
                      <a:lnTo>
                        <a:pt x="401" y="6566"/>
                      </a:lnTo>
                      <a:lnTo>
                        <a:pt x="309" y="6319"/>
                      </a:lnTo>
                      <a:lnTo>
                        <a:pt x="247" y="6042"/>
                      </a:lnTo>
                      <a:lnTo>
                        <a:pt x="247" y="5888"/>
                      </a:lnTo>
                      <a:lnTo>
                        <a:pt x="247" y="5765"/>
                      </a:lnTo>
                      <a:lnTo>
                        <a:pt x="278" y="5641"/>
                      </a:lnTo>
                      <a:lnTo>
                        <a:pt x="340" y="5518"/>
                      </a:lnTo>
                      <a:lnTo>
                        <a:pt x="463" y="5364"/>
                      </a:lnTo>
                      <a:lnTo>
                        <a:pt x="648" y="5241"/>
                      </a:lnTo>
                      <a:lnTo>
                        <a:pt x="802" y="5179"/>
                      </a:lnTo>
                      <a:lnTo>
                        <a:pt x="1018" y="5117"/>
                      </a:lnTo>
                      <a:lnTo>
                        <a:pt x="1295" y="5117"/>
                      </a:lnTo>
                      <a:lnTo>
                        <a:pt x="1603" y="5179"/>
                      </a:lnTo>
                      <a:lnTo>
                        <a:pt x="1881" y="5271"/>
                      </a:lnTo>
                      <a:lnTo>
                        <a:pt x="2127" y="5426"/>
                      </a:lnTo>
                      <a:lnTo>
                        <a:pt x="2620" y="5765"/>
                      </a:lnTo>
                      <a:lnTo>
                        <a:pt x="3114" y="6073"/>
                      </a:lnTo>
                      <a:lnTo>
                        <a:pt x="3206" y="6104"/>
                      </a:lnTo>
                      <a:lnTo>
                        <a:pt x="3268" y="6073"/>
                      </a:lnTo>
                      <a:lnTo>
                        <a:pt x="3299" y="6011"/>
                      </a:lnTo>
                      <a:lnTo>
                        <a:pt x="3299" y="5919"/>
                      </a:lnTo>
                      <a:lnTo>
                        <a:pt x="2960" y="5395"/>
                      </a:lnTo>
                      <a:lnTo>
                        <a:pt x="2836" y="5117"/>
                      </a:lnTo>
                      <a:lnTo>
                        <a:pt x="2682" y="4840"/>
                      </a:lnTo>
                      <a:lnTo>
                        <a:pt x="2590" y="4563"/>
                      </a:lnTo>
                      <a:lnTo>
                        <a:pt x="2528" y="4254"/>
                      </a:lnTo>
                      <a:lnTo>
                        <a:pt x="2497" y="3977"/>
                      </a:lnTo>
                      <a:lnTo>
                        <a:pt x="2528" y="3669"/>
                      </a:lnTo>
                      <a:lnTo>
                        <a:pt x="2590" y="3391"/>
                      </a:lnTo>
                      <a:lnTo>
                        <a:pt x="2713" y="3145"/>
                      </a:lnTo>
                      <a:lnTo>
                        <a:pt x="2775" y="3021"/>
                      </a:lnTo>
                      <a:lnTo>
                        <a:pt x="2867" y="2929"/>
                      </a:lnTo>
                      <a:lnTo>
                        <a:pt x="2990" y="2867"/>
                      </a:lnTo>
                      <a:lnTo>
                        <a:pt x="3114" y="2806"/>
                      </a:lnTo>
                      <a:lnTo>
                        <a:pt x="3237" y="2775"/>
                      </a:lnTo>
                      <a:lnTo>
                        <a:pt x="3391" y="2806"/>
                      </a:lnTo>
                      <a:lnTo>
                        <a:pt x="3545" y="2837"/>
                      </a:lnTo>
                      <a:lnTo>
                        <a:pt x="3668" y="2898"/>
                      </a:lnTo>
                      <a:lnTo>
                        <a:pt x="3946" y="3021"/>
                      </a:lnTo>
                      <a:lnTo>
                        <a:pt x="4223" y="3176"/>
                      </a:lnTo>
                      <a:lnTo>
                        <a:pt x="4531" y="3360"/>
                      </a:lnTo>
                      <a:lnTo>
                        <a:pt x="4809" y="3576"/>
                      </a:lnTo>
                      <a:lnTo>
                        <a:pt x="5086" y="3792"/>
                      </a:lnTo>
                      <a:lnTo>
                        <a:pt x="5333" y="4039"/>
                      </a:lnTo>
                      <a:lnTo>
                        <a:pt x="5425" y="4069"/>
                      </a:lnTo>
                      <a:lnTo>
                        <a:pt x="5487" y="4039"/>
                      </a:lnTo>
                      <a:lnTo>
                        <a:pt x="5549" y="3977"/>
                      </a:lnTo>
                      <a:lnTo>
                        <a:pt x="5549" y="3915"/>
                      </a:lnTo>
                      <a:lnTo>
                        <a:pt x="5456" y="3576"/>
                      </a:lnTo>
                      <a:lnTo>
                        <a:pt x="5364" y="3268"/>
                      </a:lnTo>
                      <a:lnTo>
                        <a:pt x="5302" y="2929"/>
                      </a:lnTo>
                      <a:lnTo>
                        <a:pt x="5271" y="2590"/>
                      </a:lnTo>
                      <a:lnTo>
                        <a:pt x="5240" y="2313"/>
                      </a:lnTo>
                      <a:lnTo>
                        <a:pt x="5271" y="2035"/>
                      </a:lnTo>
                      <a:lnTo>
                        <a:pt x="5302" y="1758"/>
                      </a:lnTo>
                      <a:lnTo>
                        <a:pt x="5364" y="1634"/>
                      </a:lnTo>
                      <a:lnTo>
                        <a:pt x="5425" y="1511"/>
                      </a:lnTo>
                      <a:lnTo>
                        <a:pt x="5518" y="1419"/>
                      </a:lnTo>
                      <a:lnTo>
                        <a:pt x="5610" y="1326"/>
                      </a:lnTo>
                      <a:lnTo>
                        <a:pt x="5703" y="1265"/>
                      </a:lnTo>
                      <a:lnTo>
                        <a:pt x="5826" y="1234"/>
                      </a:lnTo>
                      <a:lnTo>
                        <a:pt x="6073" y="1172"/>
                      </a:lnTo>
                      <a:lnTo>
                        <a:pt x="6319" y="1203"/>
                      </a:lnTo>
                      <a:lnTo>
                        <a:pt x="6597" y="1295"/>
                      </a:lnTo>
                      <a:lnTo>
                        <a:pt x="6874" y="1419"/>
                      </a:lnTo>
                      <a:lnTo>
                        <a:pt x="7090" y="1604"/>
                      </a:lnTo>
                      <a:lnTo>
                        <a:pt x="7305" y="1789"/>
                      </a:lnTo>
                      <a:lnTo>
                        <a:pt x="7829" y="2343"/>
                      </a:lnTo>
                      <a:lnTo>
                        <a:pt x="8353" y="2898"/>
                      </a:lnTo>
                      <a:lnTo>
                        <a:pt x="8415" y="2929"/>
                      </a:lnTo>
                      <a:lnTo>
                        <a:pt x="8446" y="2929"/>
                      </a:lnTo>
                      <a:lnTo>
                        <a:pt x="8538" y="2898"/>
                      </a:lnTo>
                      <a:lnTo>
                        <a:pt x="8569" y="2837"/>
                      </a:lnTo>
                      <a:lnTo>
                        <a:pt x="8569" y="2775"/>
                      </a:lnTo>
                      <a:lnTo>
                        <a:pt x="8538" y="2744"/>
                      </a:lnTo>
                      <a:lnTo>
                        <a:pt x="8507" y="2682"/>
                      </a:lnTo>
                      <a:lnTo>
                        <a:pt x="8507" y="2652"/>
                      </a:lnTo>
                      <a:lnTo>
                        <a:pt x="8477" y="2528"/>
                      </a:lnTo>
                      <a:lnTo>
                        <a:pt x="8415" y="2251"/>
                      </a:lnTo>
                      <a:lnTo>
                        <a:pt x="8384" y="1850"/>
                      </a:lnTo>
                      <a:lnTo>
                        <a:pt x="8384" y="1450"/>
                      </a:lnTo>
                      <a:lnTo>
                        <a:pt x="8415" y="987"/>
                      </a:lnTo>
                      <a:lnTo>
                        <a:pt x="8446" y="771"/>
                      </a:lnTo>
                      <a:lnTo>
                        <a:pt x="8507" y="556"/>
                      </a:lnTo>
                      <a:lnTo>
                        <a:pt x="8631" y="371"/>
                      </a:lnTo>
                      <a:lnTo>
                        <a:pt x="8692" y="309"/>
                      </a:lnTo>
                      <a:lnTo>
                        <a:pt x="8785" y="278"/>
                      </a:lnTo>
                      <a:lnTo>
                        <a:pt x="8939" y="247"/>
                      </a:lnTo>
                      <a:close/>
                      <a:moveTo>
                        <a:pt x="8785" y="1"/>
                      </a:moveTo>
                      <a:lnTo>
                        <a:pt x="8662" y="63"/>
                      </a:lnTo>
                      <a:lnTo>
                        <a:pt x="8538" y="124"/>
                      </a:lnTo>
                      <a:lnTo>
                        <a:pt x="8446" y="186"/>
                      </a:lnTo>
                      <a:lnTo>
                        <a:pt x="8353" y="309"/>
                      </a:lnTo>
                      <a:lnTo>
                        <a:pt x="8230" y="556"/>
                      </a:lnTo>
                      <a:lnTo>
                        <a:pt x="8168" y="802"/>
                      </a:lnTo>
                      <a:lnTo>
                        <a:pt x="8138" y="1080"/>
                      </a:lnTo>
                      <a:lnTo>
                        <a:pt x="8138" y="1357"/>
                      </a:lnTo>
                      <a:lnTo>
                        <a:pt x="8138" y="1789"/>
                      </a:lnTo>
                      <a:lnTo>
                        <a:pt x="8168" y="2220"/>
                      </a:lnTo>
                      <a:lnTo>
                        <a:pt x="8191" y="2353"/>
                      </a:lnTo>
                      <a:lnTo>
                        <a:pt x="8191" y="2353"/>
                      </a:lnTo>
                      <a:lnTo>
                        <a:pt x="8045" y="2189"/>
                      </a:lnTo>
                      <a:lnTo>
                        <a:pt x="7521" y="1665"/>
                      </a:lnTo>
                      <a:lnTo>
                        <a:pt x="7275" y="1450"/>
                      </a:lnTo>
                      <a:lnTo>
                        <a:pt x="7028" y="1234"/>
                      </a:lnTo>
                      <a:lnTo>
                        <a:pt x="6751" y="1080"/>
                      </a:lnTo>
                      <a:lnTo>
                        <a:pt x="6442" y="956"/>
                      </a:lnTo>
                      <a:lnTo>
                        <a:pt x="6134" y="926"/>
                      </a:lnTo>
                      <a:lnTo>
                        <a:pt x="5857" y="956"/>
                      </a:lnTo>
                      <a:lnTo>
                        <a:pt x="5703" y="987"/>
                      </a:lnTo>
                      <a:lnTo>
                        <a:pt x="5579" y="1049"/>
                      </a:lnTo>
                      <a:lnTo>
                        <a:pt x="5456" y="1141"/>
                      </a:lnTo>
                      <a:lnTo>
                        <a:pt x="5333" y="1234"/>
                      </a:lnTo>
                      <a:lnTo>
                        <a:pt x="5240" y="1357"/>
                      </a:lnTo>
                      <a:lnTo>
                        <a:pt x="5179" y="1480"/>
                      </a:lnTo>
                      <a:lnTo>
                        <a:pt x="5055" y="1758"/>
                      </a:lnTo>
                      <a:lnTo>
                        <a:pt x="5025" y="2066"/>
                      </a:lnTo>
                      <a:lnTo>
                        <a:pt x="4994" y="2343"/>
                      </a:lnTo>
                      <a:lnTo>
                        <a:pt x="5025" y="2775"/>
                      </a:lnTo>
                      <a:lnTo>
                        <a:pt x="5086" y="3176"/>
                      </a:lnTo>
                      <a:lnTo>
                        <a:pt x="5178" y="3574"/>
                      </a:lnTo>
                      <a:lnTo>
                        <a:pt x="5178" y="3574"/>
                      </a:lnTo>
                      <a:lnTo>
                        <a:pt x="4994" y="3422"/>
                      </a:lnTo>
                      <a:lnTo>
                        <a:pt x="4439" y="3021"/>
                      </a:lnTo>
                      <a:lnTo>
                        <a:pt x="4162" y="2837"/>
                      </a:lnTo>
                      <a:lnTo>
                        <a:pt x="3853" y="2682"/>
                      </a:lnTo>
                      <a:lnTo>
                        <a:pt x="3514" y="2559"/>
                      </a:lnTo>
                      <a:lnTo>
                        <a:pt x="3360" y="2528"/>
                      </a:lnTo>
                      <a:lnTo>
                        <a:pt x="3175" y="2528"/>
                      </a:lnTo>
                      <a:lnTo>
                        <a:pt x="3021" y="2590"/>
                      </a:lnTo>
                      <a:lnTo>
                        <a:pt x="2867" y="2652"/>
                      </a:lnTo>
                      <a:lnTo>
                        <a:pt x="2744" y="2713"/>
                      </a:lnTo>
                      <a:lnTo>
                        <a:pt x="2620" y="2837"/>
                      </a:lnTo>
                      <a:lnTo>
                        <a:pt x="2528" y="2960"/>
                      </a:lnTo>
                      <a:lnTo>
                        <a:pt x="2436" y="3083"/>
                      </a:lnTo>
                      <a:lnTo>
                        <a:pt x="2343" y="3391"/>
                      </a:lnTo>
                      <a:lnTo>
                        <a:pt x="2251" y="3700"/>
                      </a:lnTo>
                      <a:lnTo>
                        <a:pt x="2251" y="4008"/>
                      </a:lnTo>
                      <a:lnTo>
                        <a:pt x="2281" y="4347"/>
                      </a:lnTo>
                      <a:lnTo>
                        <a:pt x="2374" y="4655"/>
                      </a:lnTo>
                      <a:lnTo>
                        <a:pt x="2497" y="5025"/>
                      </a:lnTo>
                      <a:lnTo>
                        <a:pt x="2682" y="5364"/>
                      </a:lnTo>
                      <a:lnTo>
                        <a:pt x="2804" y="5571"/>
                      </a:lnTo>
                      <a:lnTo>
                        <a:pt x="2775" y="5549"/>
                      </a:lnTo>
                      <a:lnTo>
                        <a:pt x="2281" y="5241"/>
                      </a:lnTo>
                      <a:lnTo>
                        <a:pt x="2035" y="5087"/>
                      </a:lnTo>
                      <a:lnTo>
                        <a:pt x="1788" y="4994"/>
                      </a:lnTo>
                      <a:lnTo>
                        <a:pt x="1511" y="4902"/>
                      </a:lnTo>
                      <a:lnTo>
                        <a:pt x="1233" y="4871"/>
                      </a:lnTo>
                      <a:lnTo>
                        <a:pt x="987" y="4871"/>
                      </a:lnTo>
                      <a:lnTo>
                        <a:pt x="771" y="4932"/>
                      </a:lnTo>
                      <a:lnTo>
                        <a:pt x="555" y="4994"/>
                      </a:lnTo>
                      <a:lnTo>
                        <a:pt x="370" y="5117"/>
                      </a:lnTo>
                      <a:lnTo>
                        <a:pt x="247" y="5210"/>
                      </a:lnTo>
                      <a:lnTo>
                        <a:pt x="186" y="5302"/>
                      </a:lnTo>
                      <a:lnTo>
                        <a:pt x="62" y="5549"/>
                      </a:lnTo>
                      <a:lnTo>
                        <a:pt x="1" y="5795"/>
                      </a:lnTo>
                      <a:lnTo>
                        <a:pt x="1" y="6042"/>
                      </a:lnTo>
                      <a:lnTo>
                        <a:pt x="62" y="6350"/>
                      </a:lnTo>
                      <a:lnTo>
                        <a:pt x="155" y="6658"/>
                      </a:lnTo>
                      <a:lnTo>
                        <a:pt x="401" y="7244"/>
                      </a:lnTo>
                      <a:lnTo>
                        <a:pt x="648" y="7737"/>
                      </a:lnTo>
                      <a:lnTo>
                        <a:pt x="956" y="8261"/>
                      </a:lnTo>
                      <a:lnTo>
                        <a:pt x="1603" y="9278"/>
                      </a:lnTo>
                      <a:lnTo>
                        <a:pt x="1942" y="9802"/>
                      </a:lnTo>
                      <a:lnTo>
                        <a:pt x="2220" y="10326"/>
                      </a:lnTo>
                      <a:lnTo>
                        <a:pt x="2528" y="10943"/>
                      </a:lnTo>
                      <a:lnTo>
                        <a:pt x="2651" y="11251"/>
                      </a:lnTo>
                      <a:lnTo>
                        <a:pt x="2744" y="11590"/>
                      </a:lnTo>
                      <a:lnTo>
                        <a:pt x="2805" y="11898"/>
                      </a:lnTo>
                      <a:lnTo>
                        <a:pt x="2867" y="12237"/>
                      </a:lnTo>
                      <a:lnTo>
                        <a:pt x="2867" y="12576"/>
                      </a:lnTo>
                      <a:lnTo>
                        <a:pt x="2836" y="12915"/>
                      </a:lnTo>
                      <a:lnTo>
                        <a:pt x="2836" y="12977"/>
                      </a:lnTo>
                      <a:lnTo>
                        <a:pt x="2898" y="13008"/>
                      </a:lnTo>
                      <a:lnTo>
                        <a:pt x="2929" y="13039"/>
                      </a:lnTo>
                      <a:lnTo>
                        <a:pt x="2990" y="13039"/>
                      </a:lnTo>
                      <a:lnTo>
                        <a:pt x="3422" y="12946"/>
                      </a:lnTo>
                      <a:lnTo>
                        <a:pt x="3884" y="12946"/>
                      </a:lnTo>
                      <a:lnTo>
                        <a:pt x="4316" y="12977"/>
                      </a:lnTo>
                      <a:lnTo>
                        <a:pt x="4778" y="13039"/>
                      </a:lnTo>
                      <a:lnTo>
                        <a:pt x="5240" y="13100"/>
                      </a:lnTo>
                      <a:lnTo>
                        <a:pt x="5703" y="13193"/>
                      </a:lnTo>
                      <a:lnTo>
                        <a:pt x="6134" y="13316"/>
                      </a:lnTo>
                      <a:lnTo>
                        <a:pt x="6597" y="13470"/>
                      </a:lnTo>
                      <a:lnTo>
                        <a:pt x="7120" y="13655"/>
                      </a:lnTo>
                      <a:lnTo>
                        <a:pt x="7644" y="13840"/>
                      </a:lnTo>
                      <a:lnTo>
                        <a:pt x="7922" y="13902"/>
                      </a:lnTo>
                      <a:lnTo>
                        <a:pt x="8199" y="13963"/>
                      </a:lnTo>
                      <a:lnTo>
                        <a:pt x="8477" y="13994"/>
                      </a:lnTo>
                      <a:lnTo>
                        <a:pt x="8754" y="13994"/>
                      </a:lnTo>
                      <a:lnTo>
                        <a:pt x="9001" y="13963"/>
                      </a:lnTo>
                      <a:lnTo>
                        <a:pt x="9278" y="13902"/>
                      </a:lnTo>
                      <a:lnTo>
                        <a:pt x="9494" y="13778"/>
                      </a:lnTo>
                      <a:lnTo>
                        <a:pt x="9710" y="13655"/>
                      </a:lnTo>
                      <a:lnTo>
                        <a:pt x="9894" y="13470"/>
                      </a:lnTo>
                      <a:lnTo>
                        <a:pt x="9987" y="13254"/>
                      </a:lnTo>
                      <a:lnTo>
                        <a:pt x="10049" y="13039"/>
                      </a:lnTo>
                      <a:lnTo>
                        <a:pt x="10018" y="12792"/>
                      </a:lnTo>
                      <a:lnTo>
                        <a:pt x="9956" y="12515"/>
                      </a:lnTo>
                      <a:lnTo>
                        <a:pt x="9833" y="12268"/>
                      </a:lnTo>
                      <a:lnTo>
                        <a:pt x="9679" y="12021"/>
                      </a:lnTo>
                      <a:lnTo>
                        <a:pt x="9525" y="11806"/>
                      </a:lnTo>
                      <a:lnTo>
                        <a:pt x="9309" y="11590"/>
                      </a:lnTo>
                      <a:lnTo>
                        <a:pt x="9275" y="11550"/>
                      </a:lnTo>
                      <a:lnTo>
                        <a:pt x="9740" y="11713"/>
                      </a:lnTo>
                      <a:lnTo>
                        <a:pt x="10388" y="11898"/>
                      </a:lnTo>
                      <a:lnTo>
                        <a:pt x="10696" y="11929"/>
                      </a:lnTo>
                      <a:lnTo>
                        <a:pt x="11004" y="11929"/>
                      </a:lnTo>
                      <a:lnTo>
                        <a:pt x="11127" y="11898"/>
                      </a:lnTo>
                      <a:lnTo>
                        <a:pt x="11251" y="11836"/>
                      </a:lnTo>
                      <a:lnTo>
                        <a:pt x="11374" y="11775"/>
                      </a:lnTo>
                      <a:lnTo>
                        <a:pt x="11466" y="11682"/>
                      </a:lnTo>
                      <a:lnTo>
                        <a:pt x="11528" y="11559"/>
                      </a:lnTo>
                      <a:lnTo>
                        <a:pt x="11590" y="11436"/>
                      </a:lnTo>
                      <a:lnTo>
                        <a:pt x="11651" y="11189"/>
                      </a:lnTo>
                      <a:lnTo>
                        <a:pt x="11682" y="10912"/>
                      </a:lnTo>
                      <a:lnTo>
                        <a:pt x="11651" y="10634"/>
                      </a:lnTo>
                      <a:lnTo>
                        <a:pt x="11559" y="10357"/>
                      </a:lnTo>
                      <a:lnTo>
                        <a:pt x="11466" y="10110"/>
                      </a:lnTo>
                      <a:lnTo>
                        <a:pt x="11312" y="9833"/>
                      </a:lnTo>
                      <a:lnTo>
                        <a:pt x="11273" y="9780"/>
                      </a:lnTo>
                      <a:lnTo>
                        <a:pt x="11273" y="9780"/>
                      </a:lnTo>
                      <a:lnTo>
                        <a:pt x="11405" y="9833"/>
                      </a:lnTo>
                      <a:lnTo>
                        <a:pt x="11713" y="9956"/>
                      </a:lnTo>
                      <a:lnTo>
                        <a:pt x="11990" y="10018"/>
                      </a:lnTo>
                      <a:lnTo>
                        <a:pt x="12299" y="10080"/>
                      </a:lnTo>
                      <a:lnTo>
                        <a:pt x="12607" y="10110"/>
                      </a:lnTo>
                      <a:lnTo>
                        <a:pt x="12915" y="10110"/>
                      </a:lnTo>
                      <a:lnTo>
                        <a:pt x="13162" y="10049"/>
                      </a:lnTo>
                      <a:lnTo>
                        <a:pt x="13408" y="9926"/>
                      </a:lnTo>
                      <a:lnTo>
                        <a:pt x="13501" y="9833"/>
                      </a:lnTo>
                      <a:lnTo>
                        <a:pt x="13593" y="9741"/>
                      </a:lnTo>
                      <a:lnTo>
                        <a:pt x="13686" y="9617"/>
                      </a:lnTo>
                      <a:lnTo>
                        <a:pt x="13747" y="9494"/>
                      </a:lnTo>
                      <a:lnTo>
                        <a:pt x="13809" y="9247"/>
                      </a:lnTo>
                      <a:lnTo>
                        <a:pt x="13809" y="9001"/>
                      </a:lnTo>
                      <a:lnTo>
                        <a:pt x="13778" y="8723"/>
                      </a:lnTo>
                      <a:lnTo>
                        <a:pt x="13686" y="8508"/>
                      </a:lnTo>
                      <a:lnTo>
                        <a:pt x="13531" y="8200"/>
                      </a:lnTo>
                      <a:lnTo>
                        <a:pt x="13367" y="8012"/>
                      </a:lnTo>
                      <a:lnTo>
                        <a:pt x="13367" y="8012"/>
                      </a:lnTo>
                      <a:lnTo>
                        <a:pt x="13377" y="8015"/>
                      </a:lnTo>
                      <a:lnTo>
                        <a:pt x="13562" y="8045"/>
                      </a:lnTo>
                      <a:lnTo>
                        <a:pt x="13747" y="8076"/>
                      </a:lnTo>
                      <a:lnTo>
                        <a:pt x="13932" y="8045"/>
                      </a:lnTo>
                      <a:lnTo>
                        <a:pt x="14117" y="8015"/>
                      </a:lnTo>
                      <a:lnTo>
                        <a:pt x="14302" y="7953"/>
                      </a:lnTo>
                      <a:lnTo>
                        <a:pt x="14456" y="7891"/>
                      </a:lnTo>
                      <a:lnTo>
                        <a:pt x="14610" y="7799"/>
                      </a:lnTo>
                      <a:lnTo>
                        <a:pt x="14733" y="7676"/>
                      </a:lnTo>
                      <a:lnTo>
                        <a:pt x="14888" y="7552"/>
                      </a:lnTo>
                      <a:lnTo>
                        <a:pt x="14949" y="7460"/>
                      </a:lnTo>
                      <a:lnTo>
                        <a:pt x="15011" y="7367"/>
                      </a:lnTo>
                      <a:lnTo>
                        <a:pt x="15042" y="7152"/>
                      </a:lnTo>
                      <a:lnTo>
                        <a:pt x="15073" y="6936"/>
                      </a:lnTo>
                      <a:lnTo>
                        <a:pt x="15011" y="6689"/>
                      </a:lnTo>
                      <a:lnTo>
                        <a:pt x="14949" y="6473"/>
                      </a:lnTo>
                      <a:lnTo>
                        <a:pt x="14857" y="6289"/>
                      </a:lnTo>
                      <a:lnTo>
                        <a:pt x="14733" y="6134"/>
                      </a:lnTo>
                      <a:lnTo>
                        <a:pt x="14456" y="5826"/>
                      </a:lnTo>
                      <a:lnTo>
                        <a:pt x="14148" y="5580"/>
                      </a:lnTo>
                      <a:lnTo>
                        <a:pt x="13809" y="5364"/>
                      </a:lnTo>
                      <a:lnTo>
                        <a:pt x="13408" y="5148"/>
                      </a:lnTo>
                      <a:lnTo>
                        <a:pt x="13223" y="5056"/>
                      </a:lnTo>
                      <a:lnTo>
                        <a:pt x="13202" y="5046"/>
                      </a:lnTo>
                      <a:lnTo>
                        <a:pt x="13202" y="5046"/>
                      </a:lnTo>
                      <a:lnTo>
                        <a:pt x="13501" y="4747"/>
                      </a:lnTo>
                      <a:lnTo>
                        <a:pt x="13686" y="4532"/>
                      </a:lnTo>
                      <a:lnTo>
                        <a:pt x="13870" y="4285"/>
                      </a:lnTo>
                      <a:lnTo>
                        <a:pt x="14025" y="4008"/>
                      </a:lnTo>
                      <a:lnTo>
                        <a:pt x="14148" y="3730"/>
                      </a:lnTo>
                      <a:lnTo>
                        <a:pt x="14210" y="3453"/>
                      </a:lnTo>
                      <a:lnTo>
                        <a:pt x="14240" y="3145"/>
                      </a:lnTo>
                      <a:lnTo>
                        <a:pt x="14210" y="2867"/>
                      </a:lnTo>
                      <a:lnTo>
                        <a:pt x="14148" y="2590"/>
                      </a:lnTo>
                      <a:lnTo>
                        <a:pt x="14025" y="2343"/>
                      </a:lnTo>
                      <a:lnTo>
                        <a:pt x="13870" y="2128"/>
                      </a:lnTo>
                      <a:lnTo>
                        <a:pt x="13686" y="1943"/>
                      </a:lnTo>
                      <a:lnTo>
                        <a:pt x="13439" y="1789"/>
                      </a:lnTo>
                      <a:lnTo>
                        <a:pt x="13192" y="1665"/>
                      </a:lnTo>
                      <a:lnTo>
                        <a:pt x="12915" y="1604"/>
                      </a:lnTo>
                      <a:lnTo>
                        <a:pt x="12545" y="1604"/>
                      </a:lnTo>
                      <a:lnTo>
                        <a:pt x="12360" y="1634"/>
                      </a:lnTo>
                      <a:lnTo>
                        <a:pt x="12206" y="1696"/>
                      </a:lnTo>
                      <a:lnTo>
                        <a:pt x="11867" y="1850"/>
                      </a:lnTo>
                      <a:lnTo>
                        <a:pt x="11601" y="2010"/>
                      </a:lnTo>
                      <a:lnTo>
                        <a:pt x="11590" y="2004"/>
                      </a:lnTo>
                      <a:lnTo>
                        <a:pt x="11559" y="2035"/>
                      </a:lnTo>
                      <a:lnTo>
                        <a:pt x="11497" y="2066"/>
                      </a:lnTo>
                      <a:lnTo>
                        <a:pt x="11497" y="2083"/>
                      </a:lnTo>
                      <a:lnTo>
                        <a:pt x="11281" y="2251"/>
                      </a:lnTo>
                      <a:lnTo>
                        <a:pt x="11143" y="2358"/>
                      </a:lnTo>
                      <a:lnTo>
                        <a:pt x="10881" y="1881"/>
                      </a:lnTo>
                      <a:lnTo>
                        <a:pt x="10542" y="1234"/>
                      </a:lnTo>
                      <a:lnTo>
                        <a:pt x="10326" y="926"/>
                      </a:lnTo>
                      <a:lnTo>
                        <a:pt x="10110" y="648"/>
                      </a:lnTo>
                      <a:lnTo>
                        <a:pt x="9833" y="402"/>
                      </a:lnTo>
                      <a:lnTo>
                        <a:pt x="9555" y="217"/>
                      </a:lnTo>
                      <a:lnTo>
                        <a:pt x="9370" y="124"/>
                      </a:lnTo>
                      <a:lnTo>
                        <a:pt x="9186" y="32"/>
                      </a:lnTo>
                      <a:lnTo>
                        <a:pt x="900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" name="Google Shape;39;p4"/>
                <p:cNvSpPr/>
                <p:nvPr/>
              </p:nvSpPr>
              <p:spPr>
                <a:xfrm>
                  <a:off x="-1457802" y="4768990"/>
                  <a:ext cx="449486" cy="536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4" h="13131" extrusionOk="0">
                      <a:moveTo>
                        <a:pt x="10880" y="0"/>
                      </a:moveTo>
                      <a:lnTo>
                        <a:pt x="10819" y="31"/>
                      </a:lnTo>
                      <a:lnTo>
                        <a:pt x="10326" y="370"/>
                      </a:lnTo>
                      <a:lnTo>
                        <a:pt x="9833" y="740"/>
                      </a:lnTo>
                      <a:lnTo>
                        <a:pt x="9216" y="1264"/>
                      </a:lnTo>
                      <a:lnTo>
                        <a:pt x="8600" y="1788"/>
                      </a:lnTo>
                      <a:lnTo>
                        <a:pt x="7274" y="2990"/>
                      </a:lnTo>
                      <a:lnTo>
                        <a:pt x="5980" y="4254"/>
                      </a:lnTo>
                      <a:lnTo>
                        <a:pt x="4963" y="5301"/>
                      </a:lnTo>
                      <a:lnTo>
                        <a:pt x="4469" y="5825"/>
                      </a:lnTo>
                      <a:lnTo>
                        <a:pt x="4007" y="6380"/>
                      </a:lnTo>
                      <a:lnTo>
                        <a:pt x="2959" y="7613"/>
                      </a:lnTo>
                      <a:lnTo>
                        <a:pt x="2466" y="8230"/>
                      </a:lnTo>
                      <a:lnTo>
                        <a:pt x="1973" y="8877"/>
                      </a:lnTo>
                      <a:lnTo>
                        <a:pt x="1665" y="9277"/>
                      </a:lnTo>
                      <a:lnTo>
                        <a:pt x="1387" y="9678"/>
                      </a:lnTo>
                      <a:lnTo>
                        <a:pt x="1141" y="10110"/>
                      </a:lnTo>
                      <a:lnTo>
                        <a:pt x="894" y="10572"/>
                      </a:lnTo>
                      <a:lnTo>
                        <a:pt x="678" y="11004"/>
                      </a:lnTo>
                      <a:lnTo>
                        <a:pt x="463" y="11466"/>
                      </a:lnTo>
                      <a:lnTo>
                        <a:pt x="278" y="11928"/>
                      </a:lnTo>
                      <a:lnTo>
                        <a:pt x="124" y="12421"/>
                      </a:lnTo>
                      <a:lnTo>
                        <a:pt x="0" y="12976"/>
                      </a:lnTo>
                      <a:lnTo>
                        <a:pt x="0" y="13038"/>
                      </a:lnTo>
                      <a:lnTo>
                        <a:pt x="0" y="13069"/>
                      </a:lnTo>
                      <a:lnTo>
                        <a:pt x="93" y="13130"/>
                      </a:lnTo>
                      <a:lnTo>
                        <a:pt x="185" y="13099"/>
                      </a:lnTo>
                      <a:lnTo>
                        <a:pt x="216" y="13099"/>
                      </a:lnTo>
                      <a:lnTo>
                        <a:pt x="216" y="13038"/>
                      </a:lnTo>
                      <a:lnTo>
                        <a:pt x="370" y="12545"/>
                      </a:lnTo>
                      <a:lnTo>
                        <a:pt x="524" y="12051"/>
                      </a:lnTo>
                      <a:lnTo>
                        <a:pt x="678" y="11589"/>
                      </a:lnTo>
                      <a:lnTo>
                        <a:pt x="894" y="11096"/>
                      </a:lnTo>
                      <a:lnTo>
                        <a:pt x="1110" y="10664"/>
                      </a:lnTo>
                      <a:lnTo>
                        <a:pt x="1356" y="10202"/>
                      </a:lnTo>
                      <a:lnTo>
                        <a:pt x="1634" y="9771"/>
                      </a:lnTo>
                      <a:lnTo>
                        <a:pt x="1911" y="9339"/>
                      </a:lnTo>
                      <a:lnTo>
                        <a:pt x="2404" y="8692"/>
                      </a:lnTo>
                      <a:lnTo>
                        <a:pt x="2928" y="8045"/>
                      </a:lnTo>
                      <a:lnTo>
                        <a:pt x="3483" y="7428"/>
                      </a:lnTo>
                      <a:lnTo>
                        <a:pt x="4007" y="6781"/>
                      </a:lnTo>
                      <a:lnTo>
                        <a:pt x="4439" y="6257"/>
                      </a:lnTo>
                      <a:lnTo>
                        <a:pt x="4901" y="5733"/>
                      </a:lnTo>
                      <a:lnTo>
                        <a:pt x="5856" y="4716"/>
                      </a:lnTo>
                      <a:lnTo>
                        <a:pt x="7151" y="3483"/>
                      </a:lnTo>
                      <a:lnTo>
                        <a:pt x="8446" y="2250"/>
                      </a:lnTo>
                      <a:lnTo>
                        <a:pt x="9555" y="1264"/>
                      </a:lnTo>
                      <a:lnTo>
                        <a:pt x="10141" y="802"/>
                      </a:lnTo>
                      <a:lnTo>
                        <a:pt x="10726" y="370"/>
                      </a:lnTo>
                      <a:lnTo>
                        <a:pt x="10942" y="247"/>
                      </a:lnTo>
                      <a:lnTo>
                        <a:pt x="10973" y="185"/>
                      </a:lnTo>
                      <a:lnTo>
                        <a:pt x="11004" y="154"/>
                      </a:lnTo>
                      <a:lnTo>
                        <a:pt x="10973" y="62"/>
                      </a:lnTo>
                      <a:lnTo>
                        <a:pt x="1091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0" name="Google Shape;40;p4"/>
                <p:cNvSpPr/>
                <p:nvPr/>
              </p:nvSpPr>
              <p:spPr>
                <a:xfrm>
                  <a:off x="-1436398" y="4891083"/>
                  <a:ext cx="266938" cy="269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5" h="6597" extrusionOk="0">
                      <a:moveTo>
                        <a:pt x="124" y="1"/>
                      </a:moveTo>
                      <a:lnTo>
                        <a:pt x="62" y="32"/>
                      </a:lnTo>
                      <a:lnTo>
                        <a:pt x="0" y="93"/>
                      </a:lnTo>
                      <a:lnTo>
                        <a:pt x="0" y="155"/>
                      </a:lnTo>
                      <a:lnTo>
                        <a:pt x="31" y="186"/>
                      </a:lnTo>
                      <a:lnTo>
                        <a:pt x="555" y="956"/>
                      </a:lnTo>
                      <a:lnTo>
                        <a:pt x="1048" y="1758"/>
                      </a:lnTo>
                      <a:lnTo>
                        <a:pt x="1480" y="2559"/>
                      </a:lnTo>
                      <a:lnTo>
                        <a:pt x="1911" y="3391"/>
                      </a:lnTo>
                      <a:lnTo>
                        <a:pt x="2281" y="4254"/>
                      </a:lnTo>
                      <a:lnTo>
                        <a:pt x="2466" y="4655"/>
                      </a:lnTo>
                      <a:lnTo>
                        <a:pt x="2559" y="4840"/>
                      </a:lnTo>
                      <a:lnTo>
                        <a:pt x="2620" y="4902"/>
                      </a:lnTo>
                      <a:lnTo>
                        <a:pt x="2713" y="4963"/>
                      </a:lnTo>
                      <a:lnTo>
                        <a:pt x="2928" y="5025"/>
                      </a:lnTo>
                      <a:lnTo>
                        <a:pt x="3175" y="5056"/>
                      </a:lnTo>
                      <a:lnTo>
                        <a:pt x="3606" y="5148"/>
                      </a:lnTo>
                      <a:lnTo>
                        <a:pt x="4069" y="5302"/>
                      </a:lnTo>
                      <a:lnTo>
                        <a:pt x="4500" y="5487"/>
                      </a:lnTo>
                      <a:lnTo>
                        <a:pt x="4963" y="5703"/>
                      </a:lnTo>
                      <a:lnTo>
                        <a:pt x="5456" y="5980"/>
                      </a:lnTo>
                      <a:lnTo>
                        <a:pt x="6350" y="6566"/>
                      </a:lnTo>
                      <a:lnTo>
                        <a:pt x="6411" y="6597"/>
                      </a:lnTo>
                      <a:lnTo>
                        <a:pt x="6442" y="6597"/>
                      </a:lnTo>
                      <a:lnTo>
                        <a:pt x="6504" y="6535"/>
                      </a:lnTo>
                      <a:lnTo>
                        <a:pt x="6535" y="6443"/>
                      </a:lnTo>
                      <a:lnTo>
                        <a:pt x="6504" y="6381"/>
                      </a:lnTo>
                      <a:lnTo>
                        <a:pt x="6473" y="6350"/>
                      </a:lnTo>
                      <a:lnTo>
                        <a:pt x="5672" y="5826"/>
                      </a:lnTo>
                      <a:lnTo>
                        <a:pt x="5271" y="5610"/>
                      </a:lnTo>
                      <a:lnTo>
                        <a:pt x="4870" y="5364"/>
                      </a:lnTo>
                      <a:lnTo>
                        <a:pt x="4439" y="5179"/>
                      </a:lnTo>
                      <a:lnTo>
                        <a:pt x="4007" y="5025"/>
                      </a:lnTo>
                      <a:lnTo>
                        <a:pt x="3545" y="4902"/>
                      </a:lnTo>
                      <a:lnTo>
                        <a:pt x="3113" y="4778"/>
                      </a:lnTo>
                      <a:lnTo>
                        <a:pt x="2867" y="4747"/>
                      </a:lnTo>
                      <a:lnTo>
                        <a:pt x="2805" y="4717"/>
                      </a:lnTo>
                      <a:lnTo>
                        <a:pt x="2713" y="4686"/>
                      </a:lnTo>
                      <a:lnTo>
                        <a:pt x="2651" y="4501"/>
                      </a:lnTo>
                      <a:lnTo>
                        <a:pt x="2559" y="4285"/>
                      </a:lnTo>
                      <a:lnTo>
                        <a:pt x="2189" y="3453"/>
                      </a:lnTo>
                      <a:lnTo>
                        <a:pt x="1788" y="2621"/>
                      </a:lnTo>
                      <a:lnTo>
                        <a:pt x="1356" y="1819"/>
                      </a:lnTo>
                      <a:lnTo>
                        <a:pt x="802" y="926"/>
                      </a:lnTo>
                      <a:lnTo>
                        <a:pt x="247" y="62"/>
                      </a:lnTo>
                      <a:lnTo>
                        <a:pt x="15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" name="Google Shape;41;p4"/>
                <p:cNvSpPr/>
                <p:nvPr/>
              </p:nvSpPr>
              <p:spPr>
                <a:xfrm>
                  <a:off x="-1359605" y="4791619"/>
                  <a:ext cx="277028" cy="280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82" h="6875" extrusionOk="0">
                      <a:moveTo>
                        <a:pt x="155" y="1"/>
                      </a:moveTo>
                      <a:lnTo>
                        <a:pt x="62" y="32"/>
                      </a:lnTo>
                      <a:lnTo>
                        <a:pt x="31" y="93"/>
                      </a:lnTo>
                      <a:lnTo>
                        <a:pt x="0" y="155"/>
                      </a:lnTo>
                      <a:lnTo>
                        <a:pt x="31" y="186"/>
                      </a:lnTo>
                      <a:lnTo>
                        <a:pt x="524" y="1080"/>
                      </a:lnTo>
                      <a:lnTo>
                        <a:pt x="987" y="1974"/>
                      </a:lnTo>
                      <a:lnTo>
                        <a:pt x="1418" y="2867"/>
                      </a:lnTo>
                      <a:lnTo>
                        <a:pt x="1819" y="3792"/>
                      </a:lnTo>
                      <a:lnTo>
                        <a:pt x="2189" y="4717"/>
                      </a:lnTo>
                      <a:lnTo>
                        <a:pt x="2281" y="4932"/>
                      </a:lnTo>
                      <a:lnTo>
                        <a:pt x="2312" y="5025"/>
                      </a:lnTo>
                      <a:lnTo>
                        <a:pt x="2405" y="5087"/>
                      </a:lnTo>
                      <a:lnTo>
                        <a:pt x="2528" y="5117"/>
                      </a:lnTo>
                      <a:lnTo>
                        <a:pt x="2620" y="5148"/>
                      </a:lnTo>
                      <a:lnTo>
                        <a:pt x="2898" y="5210"/>
                      </a:lnTo>
                      <a:lnTo>
                        <a:pt x="3360" y="5302"/>
                      </a:lnTo>
                      <a:lnTo>
                        <a:pt x="3792" y="5456"/>
                      </a:lnTo>
                      <a:lnTo>
                        <a:pt x="4254" y="5641"/>
                      </a:lnTo>
                      <a:lnTo>
                        <a:pt x="4685" y="5826"/>
                      </a:lnTo>
                      <a:lnTo>
                        <a:pt x="5179" y="6073"/>
                      </a:lnTo>
                      <a:lnTo>
                        <a:pt x="5672" y="6319"/>
                      </a:lnTo>
                      <a:lnTo>
                        <a:pt x="6596" y="6874"/>
                      </a:lnTo>
                      <a:lnTo>
                        <a:pt x="6720" y="6874"/>
                      </a:lnTo>
                      <a:lnTo>
                        <a:pt x="6781" y="6813"/>
                      </a:lnTo>
                      <a:lnTo>
                        <a:pt x="6781" y="6720"/>
                      </a:lnTo>
                      <a:lnTo>
                        <a:pt x="6781" y="6689"/>
                      </a:lnTo>
                      <a:lnTo>
                        <a:pt x="6720" y="6658"/>
                      </a:lnTo>
                      <a:lnTo>
                        <a:pt x="5918" y="6165"/>
                      </a:lnTo>
                      <a:lnTo>
                        <a:pt x="5055" y="5734"/>
                      </a:lnTo>
                      <a:lnTo>
                        <a:pt x="4624" y="5518"/>
                      </a:lnTo>
                      <a:lnTo>
                        <a:pt x="4192" y="5333"/>
                      </a:lnTo>
                      <a:lnTo>
                        <a:pt x="3730" y="5179"/>
                      </a:lnTo>
                      <a:lnTo>
                        <a:pt x="3268" y="5025"/>
                      </a:lnTo>
                      <a:lnTo>
                        <a:pt x="2805" y="4932"/>
                      </a:lnTo>
                      <a:lnTo>
                        <a:pt x="2589" y="4902"/>
                      </a:lnTo>
                      <a:lnTo>
                        <a:pt x="2497" y="4871"/>
                      </a:lnTo>
                      <a:lnTo>
                        <a:pt x="2466" y="4778"/>
                      </a:lnTo>
                      <a:lnTo>
                        <a:pt x="2127" y="3854"/>
                      </a:lnTo>
                      <a:lnTo>
                        <a:pt x="1726" y="2929"/>
                      </a:lnTo>
                      <a:lnTo>
                        <a:pt x="1295" y="2035"/>
                      </a:lnTo>
                      <a:lnTo>
                        <a:pt x="802" y="1049"/>
                      </a:lnTo>
                      <a:lnTo>
                        <a:pt x="247" y="63"/>
                      </a:lnTo>
                      <a:lnTo>
                        <a:pt x="216" y="32"/>
                      </a:lnTo>
                      <a:lnTo>
                        <a:pt x="15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" name="Google Shape;42;p4"/>
                <p:cNvSpPr/>
                <p:nvPr/>
              </p:nvSpPr>
              <p:spPr>
                <a:xfrm>
                  <a:off x="-1251318" y="4722383"/>
                  <a:ext cx="259382" cy="274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" h="6720" extrusionOk="0">
                      <a:moveTo>
                        <a:pt x="62" y="1"/>
                      </a:moveTo>
                      <a:lnTo>
                        <a:pt x="0" y="62"/>
                      </a:lnTo>
                      <a:lnTo>
                        <a:pt x="0" y="124"/>
                      </a:lnTo>
                      <a:lnTo>
                        <a:pt x="31" y="186"/>
                      </a:lnTo>
                      <a:lnTo>
                        <a:pt x="462" y="1049"/>
                      </a:lnTo>
                      <a:lnTo>
                        <a:pt x="863" y="1943"/>
                      </a:lnTo>
                      <a:lnTo>
                        <a:pt x="1264" y="2836"/>
                      </a:lnTo>
                      <a:lnTo>
                        <a:pt x="1603" y="3761"/>
                      </a:lnTo>
                      <a:lnTo>
                        <a:pt x="1757" y="4223"/>
                      </a:lnTo>
                      <a:lnTo>
                        <a:pt x="1819" y="4439"/>
                      </a:lnTo>
                      <a:lnTo>
                        <a:pt x="1911" y="4655"/>
                      </a:lnTo>
                      <a:lnTo>
                        <a:pt x="1973" y="4747"/>
                      </a:lnTo>
                      <a:lnTo>
                        <a:pt x="2034" y="4809"/>
                      </a:lnTo>
                      <a:lnTo>
                        <a:pt x="2250" y="4901"/>
                      </a:lnTo>
                      <a:lnTo>
                        <a:pt x="2682" y="5025"/>
                      </a:lnTo>
                      <a:lnTo>
                        <a:pt x="3545" y="5333"/>
                      </a:lnTo>
                      <a:lnTo>
                        <a:pt x="4408" y="5672"/>
                      </a:lnTo>
                      <a:lnTo>
                        <a:pt x="4870" y="5919"/>
                      </a:lnTo>
                      <a:lnTo>
                        <a:pt x="5301" y="6134"/>
                      </a:lnTo>
                      <a:lnTo>
                        <a:pt x="5733" y="6412"/>
                      </a:lnTo>
                      <a:lnTo>
                        <a:pt x="6164" y="6720"/>
                      </a:lnTo>
                      <a:lnTo>
                        <a:pt x="6257" y="6720"/>
                      </a:lnTo>
                      <a:lnTo>
                        <a:pt x="6349" y="6658"/>
                      </a:lnTo>
                      <a:lnTo>
                        <a:pt x="6349" y="6627"/>
                      </a:lnTo>
                      <a:lnTo>
                        <a:pt x="6349" y="6566"/>
                      </a:lnTo>
                      <a:lnTo>
                        <a:pt x="6288" y="6504"/>
                      </a:lnTo>
                      <a:lnTo>
                        <a:pt x="5918" y="6227"/>
                      </a:lnTo>
                      <a:lnTo>
                        <a:pt x="5548" y="6011"/>
                      </a:lnTo>
                      <a:lnTo>
                        <a:pt x="5147" y="5764"/>
                      </a:lnTo>
                      <a:lnTo>
                        <a:pt x="4747" y="5579"/>
                      </a:lnTo>
                      <a:lnTo>
                        <a:pt x="3914" y="5210"/>
                      </a:lnTo>
                      <a:lnTo>
                        <a:pt x="3051" y="4901"/>
                      </a:lnTo>
                      <a:lnTo>
                        <a:pt x="2620" y="4747"/>
                      </a:lnTo>
                      <a:lnTo>
                        <a:pt x="2219" y="4624"/>
                      </a:lnTo>
                      <a:lnTo>
                        <a:pt x="2127" y="4562"/>
                      </a:lnTo>
                      <a:lnTo>
                        <a:pt x="2096" y="4470"/>
                      </a:lnTo>
                      <a:lnTo>
                        <a:pt x="2034" y="4285"/>
                      </a:lnTo>
                      <a:lnTo>
                        <a:pt x="1880" y="3823"/>
                      </a:lnTo>
                      <a:lnTo>
                        <a:pt x="1541" y="2898"/>
                      </a:lnTo>
                      <a:lnTo>
                        <a:pt x="1171" y="2035"/>
                      </a:lnTo>
                      <a:lnTo>
                        <a:pt x="740" y="1018"/>
                      </a:lnTo>
                      <a:lnTo>
                        <a:pt x="216" y="62"/>
                      </a:lnTo>
                      <a:lnTo>
                        <a:pt x="1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" name="Google Shape;43;p4"/>
                <p:cNvSpPr/>
                <p:nvPr/>
              </p:nvSpPr>
              <p:spPr>
                <a:xfrm>
                  <a:off x="-1126692" y="4699712"/>
                  <a:ext cx="154894" cy="202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2" h="4964" extrusionOk="0">
                      <a:moveTo>
                        <a:pt x="155" y="1"/>
                      </a:moveTo>
                      <a:lnTo>
                        <a:pt x="62" y="32"/>
                      </a:lnTo>
                      <a:lnTo>
                        <a:pt x="31" y="63"/>
                      </a:lnTo>
                      <a:lnTo>
                        <a:pt x="0" y="93"/>
                      </a:lnTo>
                      <a:lnTo>
                        <a:pt x="0" y="186"/>
                      </a:lnTo>
                      <a:lnTo>
                        <a:pt x="247" y="771"/>
                      </a:lnTo>
                      <a:lnTo>
                        <a:pt x="463" y="1388"/>
                      </a:lnTo>
                      <a:lnTo>
                        <a:pt x="648" y="2004"/>
                      </a:lnTo>
                      <a:lnTo>
                        <a:pt x="802" y="2652"/>
                      </a:lnTo>
                      <a:lnTo>
                        <a:pt x="863" y="2929"/>
                      </a:lnTo>
                      <a:lnTo>
                        <a:pt x="863" y="3083"/>
                      </a:lnTo>
                      <a:lnTo>
                        <a:pt x="894" y="3237"/>
                      </a:lnTo>
                      <a:lnTo>
                        <a:pt x="987" y="3361"/>
                      </a:lnTo>
                      <a:lnTo>
                        <a:pt x="1079" y="3453"/>
                      </a:lnTo>
                      <a:lnTo>
                        <a:pt x="1357" y="3576"/>
                      </a:lnTo>
                      <a:lnTo>
                        <a:pt x="1911" y="3854"/>
                      </a:lnTo>
                      <a:lnTo>
                        <a:pt x="2435" y="4162"/>
                      </a:lnTo>
                      <a:lnTo>
                        <a:pt x="3021" y="4532"/>
                      </a:lnTo>
                      <a:lnTo>
                        <a:pt x="3576" y="4932"/>
                      </a:lnTo>
                      <a:lnTo>
                        <a:pt x="3668" y="4963"/>
                      </a:lnTo>
                      <a:lnTo>
                        <a:pt x="3699" y="4963"/>
                      </a:lnTo>
                      <a:lnTo>
                        <a:pt x="3761" y="4932"/>
                      </a:lnTo>
                      <a:lnTo>
                        <a:pt x="3792" y="4840"/>
                      </a:lnTo>
                      <a:lnTo>
                        <a:pt x="3792" y="4778"/>
                      </a:lnTo>
                      <a:lnTo>
                        <a:pt x="3761" y="4747"/>
                      </a:lnTo>
                      <a:lnTo>
                        <a:pt x="3268" y="4378"/>
                      </a:lnTo>
                      <a:lnTo>
                        <a:pt x="2744" y="4039"/>
                      </a:lnTo>
                      <a:lnTo>
                        <a:pt x="2220" y="3730"/>
                      </a:lnTo>
                      <a:lnTo>
                        <a:pt x="1665" y="3453"/>
                      </a:lnTo>
                      <a:lnTo>
                        <a:pt x="1418" y="3330"/>
                      </a:lnTo>
                      <a:lnTo>
                        <a:pt x="1264" y="3268"/>
                      </a:lnTo>
                      <a:lnTo>
                        <a:pt x="1203" y="3237"/>
                      </a:lnTo>
                      <a:lnTo>
                        <a:pt x="1172" y="3206"/>
                      </a:lnTo>
                      <a:lnTo>
                        <a:pt x="1110" y="3083"/>
                      </a:lnTo>
                      <a:lnTo>
                        <a:pt x="1110" y="2991"/>
                      </a:lnTo>
                      <a:lnTo>
                        <a:pt x="1048" y="2652"/>
                      </a:lnTo>
                      <a:lnTo>
                        <a:pt x="894" y="2035"/>
                      </a:lnTo>
                      <a:lnTo>
                        <a:pt x="740" y="1419"/>
                      </a:lnTo>
                      <a:lnTo>
                        <a:pt x="494" y="741"/>
                      </a:lnTo>
                      <a:lnTo>
                        <a:pt x="216" y="63"/>
                      </a:lnTo>
                      <a:lnTo>
                        <a:pt x="185" y="32"/>
                      </a:lnTo>
                      <a:lnTo>
                        <a:pt x="15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44" name="Google Shape;44;p4"/>
            <p:cNvGrpSpPr/>
            <p:nvPr/>
          </p:nvGrpSpPr>
          <p:grpSpPr>
            <a:xfrm>
              <a:off x="6755212" y="-242402"/>
              <a:ext cx="460841" cy="687423"/>
              <a:chOff x="6408087" y="-116827"/>
              <a:chExt cx="460841" cy="687423"/>
            </a:xfrm>
          </p:grpSpPr>
          <p:sp>
            <p:nvSpPr>
              <p:cNvPr id="45" name="Google Shape;45;p4"/>
              <p:cNvSpPr/>
              <p:nvPr/>
            </p:nvSpPr>
            <p:spPr>
              <a:xfrm>
                <a:off x="6413111" y="25445"/>
                <a:ext cx="450752" cy="541393"/>
              </a:xfrm>
              <a:custGeom>
                <a:avLst/>
                <a:gdLst/>
                <a:ahLst/>
                <a:cxnLst/>
                <a:rect l="l" t="t" r="r" b="b"/>
                <a:pathLst>
                  <a:path w="11035" h="13254" extrusionOk="0">
                    <a:moveTo>
                      <a:pt x="6658" y="0"/>
                    </a:moveTo>
                    <a:lnTo>
                      <a:pt x="5425" y="92"/>
                    </a:lnTo>
                    <a:lnTo>
                      <a:pt x="4716" y="154"/>
                    </a:lnTo>
                    <a:lnTo>
                      <a:pt x="4007" y="216"/>
                    </a:lnTo>
                    <a:lnTo>
                      <a:pt x="3329" y="370"/>
                    </a:lnTo>
                    <a:lnTo>
                      <a:pt x="2990" y="432"/>
                    </a:lnTo>
                    <a:lnTo>
                      <a:pt x="2682" y="555"/>
                    </a:lnTo>
                    <a:lnTo>
                      <a:pt x="2374" y="647"/>
                    </a:lnTo>
                    <a:lnTo>
                      <a:pt x="2127" y="771"/>
                    </a:lnTo>
                    <a:lnTo>
                      <a:pt x="1881" y="925"/>
                    </a:lnTo>
                    <a:lnTo>
                      <a:pt x="1665" y="1110"/>
                    </a:lnTo>
                    <a:lnTo>
                      <a:pt x="1542" y="1264"/>
                    </a:lnTo>
                    <a:lnTo>
                      <a:pt x="1480" y="1356"/>
                    </a:lnTo>
                    <a:lnTo>
                      <a:pt x="1449" y="1449"/>
                    </a:lnTo>
                    <a:lnTo>
                      <a:pt x="1480" y="1572"/>
                    </a:lnTo>
                    <a:lnTo>
                      <a:pt x="1542" y="1726"/>
                    </a:lnTo>
                    <a:lnTo>
                      <a:pt x="1634" y="1819"/>
                    </a:lnTo>
                    <a:lnTo>
                      <a:pt x="1757" y="1911"/>
                    </a:lnTo>
                    <a:lnTo>
                      <a:pt x="1911" y="1973"/>
                    </a:lnTo>
                    <a:lnTo>
                      <a:pt x="2066" y="2003"/>
                    </a:lnTo>
                    <a:lnTo>
                      <a:pt x="2805" y="2003"/>
                    </a:lnTo>
                    <a:lnTo>
                      <a:pt x="3237" y="1973"/>
                    </a:lnTo>
                    <a:lnTo>
                      <a:pt x="3668" y="1911"/>
                    </a:lnTo>
                    <a:lnTo>
                      <a:pt x="4069" y="1819"/>
                    </a:lnTo>
                    <a:lnTo>
                      <a:pt x="3514" y="1973"/>
                    </a:lnTo>
                    <a:lnTo>
                      <a:pt x="2959" y="2158"/>
                    </a:lnTo>
                    <a:lnTo>
                      <a:pt x="2405" y="2342"/>
                    </a:lnTo>
                    <a:lnTo>
                      <a:pt x="1881" y="2620"/>
                    </a:lnTo>
                    <a:lnTo>
                      <a:pt x="1634" y="2774"/>
                    </a:lnTo>
                    <a:lnTo>
                      <a:pt x="1542" y="2866"/>
                    </a:lnTo>
                    <a:lnTo>
                      <a:pt x="1449" y="2990"/>
                    </a:lnTo>
                    <a:lnTo>
                      <a:pt x="1387" y="3113"/>
                    </a:lnTo>
                    <a:lnTo>
                      <a:pt x="1357" y="3236"/>
                    </a:lnTo>
                    <a:lnTo>
                      <a:pt x="1387" y="3390"/>
                    </a:lnTo>
                    <a:lnTo>
                      <a:pt x="1449" y="3514"/>
                    </a:lnTo>
                    <a:lnTo>
                      <a:pt x="1572" y="3637"/>
                    </a:lnTo>
                    <a:lnTo>
                      <a:pt x="1696" y="3699"/>
                    </a:lnTo>
                    <a:lnTo>
                      <a:pt x="1850" y="3729"/>
                    </a:lnTo>
                    <a:lnTo>
                      <a:pt x="2035" y="3760"/>
                    </a:lnTo>
                    <a:lnTo>
                      <a:pt x="2867" y="3853"/>
                    </a:lnTo>
                    <a:lnTo>
                      <a:pt x="3699" y="3884"/>
                    </a:lnTo>
                    <a:lnTo>
                      <a:pt x="3021" y="4007"/>
                    </a:lnTo>
                    <a:lnTo>
                      <a:pt x="2651" y="4099"/>
                    </a:lnTo>
                    <a:lnTo>
                      <a:pt x="2312" y="4192"/>
                    </a:lnTo>
                    <a:lnTo>
                      <a:pt x="1973" y="4284"/>
                    </a:lnTo>
                    <a:lnTo>
                      <a:pt x="1665" y="4438"/>
                    </a:lnTo>
                    <a:lnTo>
                      <a:pt x="1387" y="4592"/>
                    </a:lnTo>
                    <a:lnTo>
                      <a:pt x="1110" y="4808"/>
                    </a:lnTo>
                    <a:lnTo>
                      <a:pt x="925" y="4993"/>
                    </a:lnTo>
                    <a:lnTo>
                      <a:pt x="833" y="5086"/>
                    </a:lnTo>
                    <a:lnTo>
                      <a:pt x="802" y="5209"/>
                    </a:lnTo>
                    <a:lnTo>
                      <a:pt x="771" y="5332"/>
                    </a:lnTo>
                    <a:lnTo>
                      <a:pt x="740" y="5455"/>
                    </a:lnTo>
                    <a:lnTo>
                      <a:pt x="771" y="5548"/>
                    </a:lnTo>
                    <a:lnTo>
                      <a:pt x="833" y="5671"/>
                    </a:lnTo>
                    <a:lnTo>
                      <a:pt x="894" y="5733"/>
                    </a:lnTo>
                    <a:lnTo>
                      <a:pt x="987" y="5795"/>
                    </a:lnTo>
                    <a:lnTo>
                      <a:pt x="1172" y="5856"/>
                    </a:lnTo>
                    <a:lnTo>
                      <a:pt x="1387" y="5887"/>
                    </a:lnTo>
                    <a:lnTo>
                      <a:pt x="1603" y="5918"/>
                    </a:lnTo>
                    <a:lnTo>
                      <a:pt x="3237" y="5918"/>
                    </a:lnTo>
                    <a:lnTo>
                      <a:pt x="2651" y="6072"/>
                    </a:lnTo>
                    <a:lnTo>
                      <a:pt x="2096" y="6288"/>
                    </a:lnTo>
                    <a:lnTo>
                      <a:pt x="1819" y="6411"/>
                    </a:lnTo>
                    <a:lnTo>
                      <a:pt x="1542" y="6534"/>
                    </a:lnTo>
                    <a:lnTo>
                      <a:pt x="1326" y="6688"/>
                    </a:lnTo>
                    <a:lnTo>
                      <a:pt x="1079" y="6873"/>
                    </a:lnTo>
                    <a:lnTo>
                      <a:pt x="894" y="7120"/>
                    </a:lnTo>
                    <a:lnTo>
                      <a:pt x="802" y="7243"/>
                    </a:lnTo>
                    <a:lnTo>
                      <a:pt x="740" y="7397"/>
                    </a:lnTo>
                    <a:lnTo>
                      <a:pt x="740" y="7551"/>
                    </a:lnTo>
                    <a:lnTo>
                      <a:pt x="771" y="7705"/>
                    </a:lnTo>
                    <a:lnTo>
                      <a:pt x="833" y="7829"/>
                    </a:lnTo>
                    <a:lnTo>
                      <a:pt x="925" y="7952"/>
                    </a:lnTo>
                    <a:lnTo>
                      <a:pt x="1079" y="8014"/>
                    </a:lnTo>
                    <a:lnTo>
                      <a:pt x="1233" y="8075"/>
                    </a:lnTo>
                    <a:lnTo>
                      <a:pt x="1542" y="8075"/>
                    </a:lnTo>
                    <a:lnTo>
                      <a:pt x="1911" y="8045"/>
                    </a:lnTo>
                    <a:lnTo>
                      <a:pt x="2281" y="8014"/>
                    </a:lnTo>
                    <a:lnTo>
                      <a:pt x="2651" y="7952"/>
                    </a:lnTo>
                    <a:lnTo>
                      <a:pt x="3021" y="7890"/>
                    </a:lnTo>
                    <a:lnTo>
                      <a:pt x="2466" y="8075"/>
                    </a:lnTo>
                    <a:lnTo>
                      <a:pt x="1911" y="8322"/>
                    </a:lnTo>
                    <a:lnTo>
                      <a:pt x="1387" y="8568"/>
                    </a:lnTo>
                    <a:lnTo>
                      <a:pt x="864" y="8846"/>
                    </a:lnTo>
                    <a:lnTo>
                      <a:pt x="617" y="9000"/>
                    </a:lnTo>
                    <a:lnTo>
                      <a:pt x="401" y="9154"/>
                    </a:lnTo>
                    <a:lnTo>
                      <a:pt x="216" y="9339"/>
                    </a:lnTo>
                    <a:lnTo>
                      <a:pt x="62" y="9555"/>
                    </a:lnTo>
                    <a:lnTo>
                      <a:pt x="1" y="9678"/>
                    </a:lnTo>
                    <a:lnTo>
                      <a:pt x="1" y="9832"/>
                    </a:lnTo>
                    <a:lnTo>
                      <a:pt x="31" y="9925"/>
                    </a:lnTo>
                    <a:lnTo>
                      <a:pt x="62" y="10017"/>
                    </a:lnTo>
                    <a:lnTo>
                      <a:pt x="155" y="10079"/>
                    </a:lnTo>
                    <a:lnTo>
                      <a:pt x="216" y="10140"/>
                    </a:lnTo>
                    <a:lnTo>
                      <a:pt x="432" y="10233"/>
                    </a:lnTo>
                    <a:lnTo>
                      <a:pt x="648" y="10295"/>
                    </a:lnTo>
                    <a:lnTo>
                      <a:pt x="1079" y="10325"/>
                    </a:lnTo>
                    <a:lnTo>
                      <a:pt x="1511" y="10295"/>
                    </a:lnTo>
                    <a:lnTo>
                      <a:pt x="1942" y="10202"/>
                    </a:lnTo>
                    <a:lnTo>
                      <a:pt x="2343" y="10048"/>
                    </a:lnTo>
                    <a:lnTo>
                      <a:pt x="2251" y="10110"/>
                    </a:lnTo>
                    <a:lnTo>
                      <a:pt x="2189" y="10233"/>
                    </a:lnTo>
                    <a:lnTo>
                      <a:pt x="2004" y="10510"/>
                    </a:lnTo>
                    <a:lnTo>
                      <a:pt x="1788" y="11034"/>
                    </a:lnTo>
                    <a:lnTo>
                      <a:pt x="1634" y="11373"/>
                    </a:lnTo>
                    <a:lnTo>
                      <a:pt x="1511" y="11712"/>
                    </a:lnTo>
                    <a:lnTo>
                      <a:pt x="1480" y="11897"/>
                    </a:lnTo>
                    <a:lnTo>
                      <a:pt x="1449" y="12082"/>
                    </a:lnTo>
                    <a:lnTo>
                      <a:pt x="1418" y="12267"/>
                    </a:lnTo>
                    <a:lnTo>
                      <a:pt x="1449" y="12421"/>
                    </a:lnTo>
                    <a:lnTo>
                      <a:pt x="1511" y="12575"/>
                    </a:lnTo>
                    <a:lnTo>
                      <a:pt x="1572" y="12668"/>
                    </a:lnTo>
                    <a:lnTo>
                      <a:pt x="1665" y="12760"/>
                    </a:lnTo>
                    <a:lnTo>
                      <a:pt x="1757" y="12822"/>
                    </a:lnTo>
                    <a:lnTo>
                      <a:pt x="1881" y="12853"/>
                    </a:lnTo>
                    <a:lnTo>
                      <a:pt x="2004" y="12853"/>
                    </a:lnTo>
                    <a:lnTo>
                      <a:pt x="2251" y="12822"/>
                    </a:lnTo>
                    <a:lnTo>
                      <a:pt x="2528" y="12729"/>
                    </a:lnTo>
                    <a:lnTo>
                      <a:pt x="2774" y="12606"/>
                    </a:lnTo>
                    <a:lnTo>
                      <a:pt x="2990" y="12483"/>
                    </a:lnTo>
                    <a:lnTo>
                      <a:pt x="3144" y="12329"/>
                    </a:lnTo>
                    <a:lnTo>
                      <a:pt x="3298" y="12113"/>
                    </a:lnTo>
                    <a:lnTo>
                      <a:pt x="3453" y="11866"/>
                    </a:lnTo>
                    <a:lnTo>
                      <a:pt x="3699" y="11342"/>
                    </a:lnTo>
                    <a:lnTo>
                      <a:pt x="3730" y="11527"/>
                    </a:lnTo>
                    <a:lnTo>
                      <a:pt x="3915" y="11990"/>
                    </a:lnTo>
                    <a:lnTo>
                      <a:pt x="4007" y="12236"/>
                    </a:lnTo>
                    <a:lnTo>
                      <a:pt x="4161" y="12452"/>
                    </a:lnTo>
                    <a:lnTo>
                      <a:pt x="4285" y="12637"/>
                    </a:lnTo>
                    <a:lnTo>
                      <a:pt x="4470" y="12791"/>
                    </a:lnTo>
                    <a:lnTo>
                      <a:pt x="4655" y="12945"/>
                    </a:lnTo>
                    <a:lnTo>
                      <a:pt x="4901" y="13099"/>
                    </a:lnTo>
                    <a:lnTo>
                      <a:pt x="5271" y="13192"/>
                    </a:lnTo>
                    <a:lnTo>
                      <a:pt x="5456" y="13223"/>
                    </a:lnTo>
                    <a:lnTo>
                      <a:pt x="5610" y="13253"/>
                    </a:lnTo>
                    <a:lnTo>
                      <a:pt x="5795" y="13223"/>
                    </a:lnTo>
                    <a:lnTo>
                      <a:pt x="5918" y="13130"/>
                    </a:lnTo>
                    <a:lnTo>
                      <a:pt x="6042" y="13007"/>
                    </a:lnTo>
                    <a:lnTo>
                      <a:pt x="6072" y="12822"/>
                    </a:lnTo>
                    <a:lnTo>
                      <a:pt x="6103" y="12575"/>
                    </a:lnTo>
                    <a:lnTo>
                      <a:pt x="6042" y="12298"/>
                    </a:lnTo>
                    <a:lnTo>
                      <a:pt x="5980" y="12021"/>
                    </a:lnTo>
                    <a:lnTo>
                      <a:pt x="5857" y="11712"/>
                    </a:lnTo>
                    <a:lnTo>
                      <a:pt x="5610" y="11158"/>
                    </a:lnTo>
                    <a:lnTo>
                      <a:pt x="5333" y="10695"/>
                    </a:lnTo>
                    <a:lnTo>
                      <a:pt x="6227" y="11373"/>
                    </a:lnTo>
                    <a:lnTo>
                      <a:pt x="6535" y="11620"/>
                    </a:lnTo>
                    <a:lnTo>
                      <a:pt x="6843" y="11805"/>
                    </a:lnTo>
                    <a:lnTo>
                      <a:pt x="7028" y="11866"/>
                    </a:lnTo>
                    <a:lnTo>
                      <a:pt x="7213" y="11928"/>
                    </a:lnTo>
                    <a:lnTo>
                      <a:pt x="7398" y="11928"/>
                    </a:lnTo>
                    <a:lnTo>
                      <a:pt x="7552" y="11897"/>
                    </a:lnTo>
                    <a:lnTo>
                      <a:pt x="7706" y="11836"/>
                    </a:lnTo>
                    <a:lnTo>
                      <a:pt x="7768" y="11805"/>
                    </a:lnTo>
                    <a:lnTo>
                      <a:pt x="7829" y="11743"/>
                    </a:lnTo>
                    <a:lnTo>
                      <a:pt x="7860" y="11620"/>
                    </a:lnTo>
                    <a:lnTo>
                      <a:pt x="7860" y="11527"/>
                    </a:lnTo>
                    <a:lnTo>
                      <a:pt x="7798" y="11312"/>
                    </a:lnTo>
                    <a:lnTo>
                      <a:pt x="7552" y="10788"/>
                    </a:lnTo>
                    <a:lnTo>
                      <a:pt x="7244" y="10264"/>
                    </a:lnTo>
                    <a:lnTo>
                      <a:pt x="6905" y="9771"/>
                    </a:lnTo>
                    <a:lnTo>
                      <a:pt x="6535" y="9308"/>
                    </a:lnTo>
                    <a:lnTo>
                      <a:pt x="6535" y="9308"/>
                    </a:lnTo>
                    <a:lnTo>
                      <a:pt x="6751" y="9493"/>
                    </a:lnTo>
                    <a:lnTo>
                      <a:pt x="6966" y="9678"/>
                    </a:lnTo>
                    <a:lnTo>
                      <a:pt x="7367" y="10017"/>
                    </a:lnTo>
                    <a:lnTo>
                      <a:pt x="7583" y="10171"/>
                    </a:lnTo>
                    <a:lnTo>
                      <a:pt x="7829" y="10295"/>
                    </a:lnTo>
                    <a:lnTo>
                      <a:pt x="8076" y="10387"/>
                    </a:lnTo>
                    <a:lnTo>
                      <a:pt x="8353" y="10418"/>
                    </a:lnTo>
                    <a:lnTo>
                      <a:pt x="8507" y="10387"/>
                    </a:lnTo>
                    <a:lnTo>
                      <a:pt x="8631" y="10356"/>
                    </a:lnTo>
                    <a:lnTo>
                      <a:pt x="8754" y="10295"/>
                    </a:lnTo>
                    <a:lnTo>
                      <a:pt x="8846" y="10202"/>
                    </a:lnTo>
                    <a:lnTo>
                      <a:pt x="8939" y="10110"/>
                    </a:lnTo>
                    <a:lnTo>
                      <a:pt x="9001" y="10017"/>
                    </a:lnTo>
                    <a:lnTo>
                      <a:pt x="9031" y="9894"/>
                    </a:lnTo>
                    <a:lnTo>
                      <a:pt x="9031" y="9771"/>
                    </a:lnTo>
                    <a:lnTo>
                      <a:pt x="9031" y="9647"/>
                    </a:lnTo>
                    <a:lnTo>
                      <a:pt x="8970" y="9524"/>
                    </a:lnTo>
                    <a:lnTo>
                      <a:pt x="8846" y="9308"/>
                    </a:lnTo>
                    <a:lnTo>
                      <a:pt x="8477" y="8815"/>
                    </a:lnTo>
                    <a:lnTo>
                      <a:pt x="8076" y="8322"/>
                    </a:lnTo>
                    <a:lnTo>
                      <a:pt x="7614" y="7860"/>
                    </a:lnTo>
                    <a:lnTo>
                      <a:pt x="7182" y="7397"/>
                    </a:lnTo>
                    <a:lnTo>
                      <a:pt x="7953" y="7983"/>
                    </a:lnTo>
                    <a:lnTo>
                      <a:pt x="8353" y="8229"/>
                    </a:lnTo>
                    <a:lnTo>
                      <a:pt x="8569" y="8353"/>
                    </a:lnTo>
                    <a:lnTo>
                      <a:pt x="8785" y="8445"/>
                    </a:lnTo>
                    <a:lnTo>
                      <a:pt x="8970" y="8507"/>
                    </a:lnTo>
                    <a:lnTo>
                      <a:pt x="9155" y="8507"/>
                    </a:lnTo>
                    <a:lnTo>
                      <a:pt x="9370" y="8476"/>
                    </a:lnTo>
                    <a:lnTo>
                      <a:pt x="9555" y="8445"/>
                    </a:lnTo>
                    <a:lnTo>
                      <a:pt x="9709" y="8353"/>
                    </a:lnTo>
                    <a:lnTo>
                      <a:pt x="9864" y="8229"/>
                    </a:lnTo>
                    <a:lnTo>
                      <a:pt x="9956" y="8075"/>
                    </a:lnTo>
                    <a:lnTo>
                      <a:pt x="9987" y="7890"/>
                    </a:lnTo>
                    <a:lnTo>
                      <a:pt x="9987" y="7736"/>
                    </a:lnTo>
                    <a:lnTo>
                      <a:pt x="9925" y="7551"/>
                    </a:lnTo>
                    <a:lnTo>
                      <a:pt x="9864" y="7366"/>
                    </a:lnTo>
                    <a:lnTo>
                      <a:pt x="9740" y="7182"/>
                    </a:lnTo>
                    <a:lnTo>
                      <a:pt x="9494" y="6842"/>
                    </a:lnTo>
                    <a:lnTo>
                      <a:pt x="9247" y="6534"/>
                    </a:lnTo>
                    <a:lnTo>
                      <a:pt x="8970" y="6226"/>
                    </a:lnTo>
                    <a:lnTo>
                      <a:pt x="8661" y="5949"/>
                    </a:lnTo>
                    <a:lnTo>
                      <a:pt x="8322" y="5671"/>
                    </a:lnTo>
                    <a:lnTo>
                      <a:pt x="7953" y="5455"/>
                    </a:lnTo>
                    <a:lnTo>
                      <a:pt x="7953" y="5455"/>
                    </a:lnTo>
                    <a:lnTo>
                      <a:pt x="8384" y="5610"/>
                    </a:lnTo>
                    <a:lnTo>
                      <a:pt x="8785" y="5764"/>
                    </a:lnTo>
                    <a:lnTo>
                      <a:pt x="9216" y="5887"/>
                    </a:lnTo>
                    <a:lnTo>
                      <a:pt x="9648" y="5979"/>
                    </a:lnTo>
                    <a:lnTo>
                      <a:pt x="10048" y="5979"/>
                    </a:lnTo>
                    <a:lnTo>
                      <a:pt x="10172" y="5949"/>
                    </a:lnTo>
                    <a:lnTo>
                      <a:pt x="10233" y="5918"/>
                    </a:lnTo>
                    <a:lnTo>
                      <a:pt x="10326" y="5856"/>
                    </a:lnTo>
                    <a:lnTo>
                      <a:pt x="10357" y="5795"/>
                    </a:lnTo>
                    <a:lnTo>
                      <a:pt x="10418" y="5640"/>
                    </a:lnTo>
                    <a:lnTo>
                      <a:pt x="10387" y="5517"/>
                    </a:lnTo>
                    <a:lnTo>
                      <a:pt x="10326" y="5271"/>
                    </a:lnTo>
                    <a:lnTo>
                      <a:pt x="10172" y="5055"/>
                    </a:lnTo>
                    <a:lnTo>
                      <a:pt x="10018" y="4839"/>
                    </a:lnTo>
                    <a:lnTo>
                      <a:pt x="9833" y="4654"/>
                    </a:lnTo>
                    <a:lnTo>
                      <a:pt x="9093" y="3945"/>
                    </a:lnTo>
                    <a:lnTo>
                      <a:pt x="8353" y="3267"/>
                    </a:lnTo>
                    <a:lnTo>
                      <a:pt x="8877" y="3606"/>
                    </a:lnTo>
                    <a:lnTo>
                      <a:pt x="9185" y="3760"/>
                    </a:lnTo>
                    <a:lnTo>
                      <a:pt x="9463" y="3914"/>
                    </a:lnTo>
                    <a:lnTo>
                      <a:pt x="9771" y="4007"/>
                    </a:lnTo>
                    <a:lnTo>
                      <a:pt x="10079" y="4069"/>
                    </a:lnTo>
                    <a:lnTo>
                      <a:pt x="10387" y="4099"/>
                    </a:lnTo>
                    <a:lnTo>
                      <a:pt x="10696" y="4069"/>
                    </a:lnTo>
                    <a:lnTo>
                      <a:pt x="10850" y="4007"/>
                    </a:lnTo>
                    <a:lnTo>
                      <a:pt x="10942" y="3945"/>
                    </a:lnTo>
                    <a:lnTo>
                      <a:pt x="11035" y="3822"/>
                    </a:lnTo>
                    <a:lnTo>
                      <a:pt x="11035" y="3699"/>
                    </a:lnTo>
                    <a:lnTo>
                      <a:pt x="11035" y="3545"/>
                    </a:lnTo>
                    <a:lnTo>
                      <a:pt x="10973" y="3421"/>
                    </a:lnTo>
                    <a:lnTo>
                      <a:pt x="10911" y="3205"/>
                    </a:lnTo>
                    <a:lnTo>
                      <a:pt x="10819" y="3051"/>
                    </a:lnTo>
                    <a:lnTo>
                      <a:pt x="10572" y="2712"/>
                    </a:lnTo>
                    <a:lnTo>
                      <a:pt x="10295" y="2404"/>
                    </a:lnTo>
                    <a:lnTo>
                      <a:pt x="9956" y="2096"/>
                    </a:lnTo>
                    <a:lnTo>
                      <a:pt x="9617" y="1849"/>
                    </a:lnTo>
                    <a:lnTo>
                      <a:pt x="9247" y="1572"/>
                    </a:lnTo>
                    <a:lnTo>
                      <a:pt x="8507" y="1110"/>
                    </a:lnTo>
                    <a:lnTo>
                      <a:pt x="7798" y="616"/>
                    </a:lnTo>
                    <a:lnTo>
                      <a:pt x="7274" y="308"/>
                    </a:lnTo>
                    <a:lnTo>
                      <a:pt x="665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" name="Google Shape;46;p4"/>
              <p:cNvGrpSpPr/>
              <p:nvPr/>
            </p:nvGrpSpPr>
            <p:grpSpPr>
              <a:xfrm>
                <a:off x="6408087" y="-116827"/>
                <a:ext cx="460841" cy="687423"/>
                <a:chOff x="5568000" y="2017975"/>
                <a:chExt cx="282050" cy="420725"/>
              </a:xfrm>
            </p:grpSpPr>
            <p:sp>
              <p:nvSpPr>
                <p:cNvPr id="47" name="Google Shape;47;p4"/>
                <p:cNvSpPr/>
                <p:nvPr/>
              </p:nvSpPr>
              <p:spPr>
                <a:xfrm>
                  <a:off x="5568000" y="2101950"/>
                  <a:ext cx="282050" cy="3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2" h="13470" extrusionOk="0">
                      <a:moveTo>
                        <a:pt x="6777" y="248"/>
                      </a:moveTo>
                      <a:lnTo>
                        <a:pt x="7120" y="432"/>
                      </a:lnTo>
                      <a:lnTo>
                        <a:pt x="7490" y="648"/>
                      </a:lnTo>
                      <a:lnTo>
                        <a:pt x="8230" y="1110"/>
                      </a:lnTo>
                      <a:lnTo>
                        <a:pt x="8846" y="1511"/>
                      </a:lnTo>
                      <a:lnTo>
                        <a:pt x="9463" y="1912"/>
                      </a:lnTo>
                      <a:lnTo>
                        <a:pt x="9802" y="2158"/>
                      </a:lnTo>
                      <a:lnTo>
                        <a:pt x="10141" y="2405"/>
                      </a:lnTo>
                      <a:lnTo>
                        <a:pt x="10418" y="2713"/>
                      </a:lnTo>
                      <a:lnTo>
                        <a:pt x="10695" y="3021"/>
                      </a:lnTo>
                      <a:lnTo>
                        <a:pt x="10911" y="3360"/>
                      </a:lnTo>
                      <a:lnTo>
                        <a:pt x="10973" y="3545"/>
                      </a:lnTo>
                      <a:lnTo>
                        <a:pt x="11034" y="3730"/>
                      </a:lnTo>
                      <a:lnTo>
                        <a:pt x="11034" y="3823"/>
                      </a:lnTo>
                      <a:lnTo>
                        <a:pt x="11034" y="3884"/>
                      </a:lnTo>
                      <a:lnTo>
                        <a:pt x="11004" y="3977"/>
                      </a:lnTo>
                      <a:lnTo>
                        <a:pt x="10942" y="4008"/>
                      </a:lnTo>
                      <a:lnTo>
                        <a:pt x="10819" y="4069"/>
                      </a:lnTo>
                      <a:lnTo>
                        <a:pt x="10726" y="4069"/>
                      </a:lnTo>
                      <a:lnTo>
                        <a:pt x="10510" y="4100"/>
                      </a:lnTo>
                      <a:lnTo>
                        <a:pt x="10233" y="4069"/>
                      </a:lnTo>
                      <a:lnTo>
                        <a:pt x="9956" y="4038"/>
                      </a:lnTo>
                      <a:lnTo>
                        <a:pt x="9709" y="3946"/>
                      </a:lnTo>
                      <a:lnTo>
                        <a:pt x="9463" y="3853"/>
                      </a:lnTo>
                      <a:lnTo>
                        <a:pt x="8969" y="3576"/>
                      </a:lnTo>
                      <a:lnTo>
                        <a:pt x="8538" y="3268"/>
                      </a:lnTo>
                      <a:lnTo>
                        <a:pt x="8445" y="3268"/>
                      </a:lnTo>
                      <a:lnTo>
                        <a:pt x="8353" y="3299"/>
                      </a:lnTo>
                      <a:lnTo>
                        <a:pt x="8322" y="3391"/>
                      </a:lnTo>
                      <a:lnTo>
                        <a:pt x="8353" y="3422"/>
                      </a:lnTo>
                      <a:lnTo>
                        <a:pt x="8384" y="3484"/>
                      </a:lnTo>
                      <a:lnTo>
                        <a:pt x="9278" y="4285"/>
                      </a:lnTo>
                      <a:lnTo>
                        <a:pt x="9709" y="4686"/>
                      </a:lnTo>
                      <a:lnTo>
                        <a:pt x="10110" y="5117"/>
                      </a:lnTo>
                      <a:lnTo>
                        <a:pt x="10264" y="5333"/>
                      </a:lnTo>
                      <a:lnTo>
                        <a:pt x="10356" y="5549"/>
                      </a:lnTo>
                      <a:lnTo>
                        <a:pt x="10387" y="5641"/>
                      </a:lnTo>
                      <a:lnTo>
                        <a:pt x="10418" y="5764"/>
                      </a:lnTo>
                      <a:lnTo>
                        <a:pt x="10387" y="5857"/>
                      </a:lnTo>
                      <a:lnTo>
                        <a:pt x="10326" y="5919"/>
                      </a:lnTo>
                      <a:lnTo>
                        <a:pt x="10233" y="5980"/>
                      </a:lnTo>
                      <a:lnTo>
                        <a:pt x="9925" y="5980"/>
                      </a:lnTo>
                      <a:lnTo>
                        <a:pt x="9678" y="5949"/>
                      </a:lnTo>
                      <a:lnTo>
                        <a:pt x="9432" y="5888"/>
                      </a:lnTo>
                      <a:lnTo>
                        <a:pt x="8784" y="5703"/>
                      </a:lnTo>
                      <a:lnTo>
                        <a:pt x="8137" y="5456"/>
                      </a:lnTo>
                      <a:lnTo>
                        <a:pt x="8045" y="5456"/>
                      </a:lnTo>
                      <a:lnTo>
                        <a:pt x="7983" y="5518"/>
                      </a:lnTo>
                      <a:lnTo>
                        <a:pt x="7983" y="5610"/>
                      </a:lnTo>
                      <a:lnTo>
                        <a:pt x="7983" y="5641"/>
                      </a:lnTo>
                      <a:lnTo>
                        <a:pt x="8014" y="5672"/>
                      </a:lnTo>
                      <a:lnTo>
                        <a:pt x="8014" y="5672"/>
                      </a:lnTo>
                      <a:lnTo>
                        <a:pt x="8322" y="5888"/>
                      </a:lnTo>
                      <a:lnTo>
                        <a:pt x="8630" y="6103"/>
                      </a:lnTo>
                      <a:lnTo>
                        <a:pt x="8908" y="6350"/>
                      </a:lnTo>
                      <a:lnTo>
                        <a:pt x="9154" y="6597"/>
                      </a:lnTo>
                      <a:lnTo>
                        <a:pt x="9370" y="6843"/>
                      </a:lnTo>
                      <a:lnTo>
                        <a:pt x="9586" y="7090"/>
                      </a:lnTo>
                      <a:lnTo>
                        <a:pt x="9771" y="7367"/>
                      </a:lnTo>
                      <a:lnTo>
                        <a:pt x="9925" y="7645"/>
                      </a:lnTo>
                      <a:lnTo>
                        <a:pt x="9987" y="7891"/>
                      </a:lnTo>
                      <a:lnTo>
                        <a:pt x="9987" y="8014"/>
                      </a:lnTo>
                      <a:lnTo>
                        <a:pt x="9956" y="8138"/>
                      </a:lnTo>
                      <a:lnTo>
                        <a:pt x="9925" y="8230"/>
                      </a:lnTo>
                      <a:lnTo>
                        <a:pt x="9863" y="8323"/>
                      </a:lnTo>
                      <a:lnTo>
                        <a:pt x="9678" y="8415"/>
                      </a:lnTo>
                      <a:lnTo>
                        <a:pt x="9555" y="8477"/>
                      </a:lnTo>
                      <a:lnTo>
                        <a:pt x="9432" y="8508"/>
                      </a:lnTo>
                      <a:lnTo>
                        <a:pt x="9185" y="8508"/>
                      </a:lnTo>
                      <a:lnTo>
                        <a:pt x="8939" y="8446"/>
                      </a:lnTo>
                      <a:lnTo>
                        <a:pt x="8692" y="8353"/>
                      </a:lnTo>
                      <a:lnTo>
                        <a:pt x="8353" y="8138"/>
                      </a:lnTo>
                      <a:lnTo>
                        <a:pt x="8014" y="7922"/>
                      </a:lnTo>
                      <a:lnTo>
                        <a:pt x="7477" y="7513"/>
                      </a:lnTo>
                      <a:lnTo>
                        <a:pt x="7397" y="7429"/>
                      </a:lnTo>
                      <a:lnTo>
                        <a:pt x="7387" y="7444"/>
                      </a:lnTo>
                      <a:lnTo>
                        <a:pt x="7367" y="7429"/>
                      </a:lnTo>
                      <a:lnTo>
                        <a:pt x="7336" y="7398"/>
                      </a:lnTo>
                      <a:lnTo>
                        <a:pt x="7274" y="7398"/>
                      </a:lnTo>
                      <a:lnTo>
                        <a:pt x="7213" y="7460"/>
                      </a:lnTo>
                      <a:lnTo>
                        <a:pt x="7182" y="7521"/>
                      </a:lnTo>
                      <a:lnTo>
                        <a:pt x="7182" y="7583"/>
                      </a:lnTo>
                      <a:lnTo>
                        <a:pt x="7213" y="7614"/>
                      </a:lnTo>
                      <a:lnTo>
                        <a:pt x="7644" y="8045"/>
                      </a:lnTo>
                      <a:lnTo>
                        <a:pt x="8076" y="8508"/>
                      </a:lnTo>
                      <a:lnTo>
                        <a:pt x="8507" y="9001"/>
                      </a:lnTo>
                      <a:lnTo>
                        <a:pt x="8846" y="9494"/>
                      </a:lnTo>
                      <a:lnTo>
                        <a:pt x="9000" y="9740"/>
                      </a:lnTo>
                      <a:lnTo>
                        <a:pt x="9031" y="9864"/>
                      </a:lnTo>
                      <a:lnTo>
                        <a:pt x="9031" y="9987"/>
                      </a:lnTo>
                      <a:lnTo>
                        <a:pt x="9000" y="10079"/>
                      </a:lnTo>
                      <a:lnTo>
                        <a:pt x="8939" y="10172"/>
                      </a:lnTo>
                      <a:lnTo>
                        <a:pt x="8877" y="10264"/>
                      </a:lnTo>
                      <a:lnTo>
                        <a:pt x="8784" y="10326"/>
                      </a:lnTo>
                      <a:lnTo>
                        <a:pt x="8661" y="10357"/>
                      </a:lnTo>
                      <a:lnTo>
                        <a:pt x="8538" y="10388"/>
                      </a:lnTo>
                      <a:lnTo>
                        <a:pt x="8415" y="10419"/>
                      </a:lnTo>
                      <a:lnTo>
                        <a:pt x="8260" y="10388"/>
                      </a:lnTo>
                      <a:lnTo>
                        <a:pt x="8014" y="10326"/>
                      </a:lnTo>
                      <a:lnTo>
                        <a:pt x="7798" y="10203"/>
                      </a:lnTo>
                      <a:lnTo>
                        <a:pt x="7490" y="10018"/>
                      </a:lnTo>
                      <a:lnTo>
                        <a:pt x="7243" y="9771"/>
                      </a:lnTo>
                      <a:lnTo>
                        <a:pt x="6997" y="9555"/>
                      </a:lnTo>
                      <a:lnTo>
                        <a:pt x="6805" y="9406"/>
                      </a:lnTo>
                      <a:lnTo>
                        <a:pt x="6805" y="9406"/>
                      </a:lnTo>
                      <a:lnTo>
                        <a:pt x="6750" y="9340"/>
                      </a:lnTo>
                      <a:lnTo>
                        <a:pt x="6739" y="9355"/>
                      </a:lnTo>
                      <a:lnTo>
                        <a:pt x="6719" y="9340"/>
                      </a:lnTo>
                      <a:lnTo>
                        <a:pt x="6689" y="9309"/>
                      </a:lnTo>
                      <a:lnTo>
                        <a:pt x="6627" y="9309"/>
                      </a:lnTo>
                      <a:lnTo>
                        <a:pt x="6565" y="9371"/>
                      </a:lnTo>
                      <a:lnTo>
                        <a:pt x="6534" y="9432"/>
                      </a:lnTo>
                      <a:lnTo>
                        <a:pt x="6534" y="9494"/>
                      </a:lnTo>
                      <a:lnTo>
                        <a:pt x="6565" y="9525"/>
                      </a:lnTo>
                      <a:lnTo>
                        <a:pt x="6904" y="9925"/>
                      </a:lnTo>
                      <a:lnTo>
                        <a:pt x="7213" y="10357"/>
                      </a:lnTo>
                      <a:lnTo>
                        <a:pt x="7490" y="10819"/>
                      </a:lnTo>
                      <a:lnTo>
                        <a:pt x="7737" y="11312"/>
                      </a:lnTo>
                      <a:lnTo>
                        <a:pt x="7829" y="11528"/>
                      </a:lnTo>
                      <a:lnTo>
                        <a:pt x="7860" y="11651"/>
                      </a:lnTo>
                      <a:lnTo>
                        <a:pt x="7860" y="11775"/>
                      </a:lnTo>
                      <a:lnTo>
                        <a:pt x="7798" y="11836"/>
                      </a:lnTo>
                      <a:lnTo>
                        <a:pt x="7706" y="11898"/>
                      </a:lnTo>
                      <a:lnTo>
                        <a:pt x="7582" y="11929"/>
                      </a:lnTo>
                      <a:lnTo>
                        <a:pt x="7490" y="11929"/>
                      </a:lnTo>
                      <a:lnTo>
                        <a:pt x="7243" y="11898"/>
                      </a:lnTo>
                      <a:lnTo>
                        <a:pt x="6997" y="11805"/>
                      </a:lnTo>
                      <a:lnTo>
                        <a:pt x="6781" y="11682"/>
                      </a:lnTo>
                      <a:lnTo>
                        <a:pt x="6565" y="11528"/>
                      </a:lnTo>
                      <a:lnTo>
                        <a:pt x="6072" y="11127"/>
                      </a:lnTo>
                      <a:lnTo>
                        <a:pt x="5548" y="10727"/>
                      </a:lnTo>
                      <a:lnTo>
                        <a:pt x="5456" y="10696"/>
                      </a:lnTo>
                      <a:lnTo>
                        <a:pt x="5394" y="10727"/>
                      </a:lnTo>
                      <a:lnTo>
                        <a:pt x="5332" y="10788"/>
                      </a:lnTo>
                      <a:lnTo>
                        <a:pt x="5363" y="10881"/>
                      </a:lnTo>
                      <a:lnTo>
                        <a:pt x="5641" y="11374"/>
                      </a:lnTo>
                      <a:lnTo>
                        <a:pt x="5856" y="11898"/>
                      </a:lnTo>
                      <a:lnTo>
                        <a:pt x="5980" y="12175"/>
                      </a:lnTo>
                      <a:lnTo>
                        <a:pt x="6072" y="12484"/>
                      </a:lnTo>
                      <a:lnTo>
                        <a:pt x="6103" y="12730"/>
                      </a:lnTo>
                      <a:lnTo>
                        <a:pt x="6103" y="12853"/>
                      </a:lnTo>
                      <a:lnTo>
                        <a:pt x="6072" y="12977"/>
                      </a:lnTo>
                      <a:lnTo>
                        <a:pt x="6041" y="13069"/>
                      </a:lnTo>
                      <a:lnTo>
                        <a:pt x="5980" y="13131"/>
                      </a:lnTo>
                      <a:lnTo>
                        <a:pt x="5918" y="13192"/>
                      </a:lnTo>
                      <a:lnTo>
                        <a:pt x="5826" y="13223"/>
                      </a:lnTo>
                      <a:lnTo>
                        <a:pt x="5641" y="13254"/>
                      </a:lnTo>
                      <a:lnTo>
                        <a:pt x="5456" y="13223"/>
                      </a:lnTo>
                      <a:lnTo>
                        <a:pt x="5209" y="13162"/>
                      </a:lnTo>
                      <a:lnTo>
                        <a:pt x="4963" y="13038"/>
                      </a:lnTo>
                      <a:lnTo>
                        <a:pt x="4747" y="12915"/>
                      </a:lnTo>
                      <a:lnTo>
                        <a:pt x="4562" y="12730"/>
                      </a:lnTo>
                      <a:lnTo>
                        <a:pt x="4377" y="12484"/>
                      </a:lnTo>
                      <a:lnTo>
                        <a:pt x="4223" y="12206"/>
                      </a:lnTo>
                      <a:lnTo>
                        <a:pt x="4100" y="11929"/>
                      </a:lnTo>
                      <a:lnTo>
                        <a:pt x="4003" y="11687"/>
                      </a:lnTo>
                      <a:lnTo>
                        <a:pt x="4007" y="11682"/>
                      </a:lnTo>
                      <a:lnTo>
                        <a:pt x="3976" y="11621"/>
                      </a:lnTo>
                      <a:lnTo>
                        <a:pt x="3976" y="11621"/>
                      </a:lnTo>
                      <a:lnTo>
                        <a:pt x="3976" y="11559"/>
                      </a:lnTo>
                      <a:lnTo>
                        <a:pt x="3956" y="11559"/>
                      </a:lnTo>
                      <a:lnTo>
                        <a:pt x="3915" y="11436"/>
                      </a:lnTo>
                      <a:lnTo>
                        <a:pt x="3884" y="11343"/>
                      </a:lnTo>
                      <a:lnTo>
                        <a:pt x="3822" y="11343"/>
                      </a:lnTo>
                      <a:lnTo>
                        <a:pt x="3730" y="11374"/>
                      </a:lnTo>
                      <a:lnTo>
                        <a:pt x="3699" y="11436"/>
                      </a:lnTo>
                      <a:lnTo>
                        <a:pt x="3576" y="11713"/>
                      </a:lnTo>
                      <a:lnTo>
                        <a:pt x="3421" y="12021"/>
                      </a:lnTo>
                      <a:lnTo>
                        <a:pt x="3237" y="12268"/>
                      </a:lnTo>
                      <a:lnTo>
                        <a:pt x="3144" y="12391"/>
                      </a:lnTo>
                      <a:lnTo>
                        <a:pt x="3021" y="12514"/>
                      </a:lnTo>
                      <a:lnTo>
                        <a:pt x="2836" y="12638"/>
                      </a:lnTo>
                      <a:lnTo>
                        <a:pt x="2651" y="12730"/>
                      </a:lnTo>
                      <a:lnTo>
                        <a:pt x="2435" y="12823"/>
                      </a:lnTo>
                      <a:lnTo>
                        <a:pt x="2250" y="12853"/>
                      </a:lnTo>
                      <a:lnTo>
                        <a:pt x="2034" y="12853"/>
                      </a:lnTo>
                      <a:lnTo>
                        <a:pt x="1880" y="12792"/>
                      </a:lnTo>
                      <a:lnTo>
                        <a:pt x="1819" y="12730"/>
                      </a:lnTo>
                      <a:lnTo>
                        <a:pt x="1757" y="12638"/>
                      </a:lnTo>
                      <a:lnTo>
                        <a:pt x="1695" y="12545"/>
                      </a:lnTo>
                      <a:lnTo>
                        <a:pt x="1695" y="12422"/>
                      </a:lnTo>
                      <a:lnTo>
                        <a:pt x="1665" y="12268"/>
                      </a:lnTo>
                      <a:lnTo>
                        <a:pt x="1695" y="12114"/>
                      </a:lnTo>
                      <a:lnTo>
                        <a:pt x="1788" y="11805"/>
                      </a:lnTo>
                      <a:lnTo>
                        <a:pt x="1911" y="11497"/>
                      </a:lnTo>
                      <a:lnTo>
                        <a:pt x="2034" y="11189"/>
                      </a:lnTo>
                      <a:lnTo>
                        <a:pt x="2250" y="10696"/>
                      </a:lnTo>
                      <a:lnTo>
                        <a:pt x="2404" y="10419"/>
                      </a:lnTo>
                      <a:lnTo>
                        <a:pt x="2466" y="10357"/>
                      </a:lnTo>
                      <a:lnTo>
                        <a:pt x="2528" y="10295"/>
                      </a:lnTo>
                      <a:lnTo>
                        <a:pt x="2558" y="10264"/>
                      </a:lnTo>
                      <a:lnTo>
                        <a:pt x="2589" y="10234"/>
                      </a:lnTo>
                      <a:lnTo>
                        <a:pt x="2589" y="10141"/>
                      </a:lnTo>
                      <a:lnTo>
                        <a:pt x="2528" y="10079"/>
                      </a:lnTo>
                      <a:lnTo>
                        <a:pt x="2497" y="10049"/>
                      </a:lnTo>
                      <a:lnTo>
                        <a:pt x="2435" y="10049"/>
                      </a:lnTo>
                      <a:lnTo>
                        <a:pt x="2158" y="10172"/>
                      </a:lnTo>
                      <a:lnTo>
                        <a:pt x="1850" y="10234"/>
                      </a:lnTo>
                      <a:lnTo>
                        <a:pt x="1541" y="10295"/>
                      </a:lnTo>
                      <a:lnTo>
                        <a:pt x="1202" y="10326"/>
                      </a:lnTo>
                      <a:lnTo>
                        <a:pt x="925" y="10295"/>
                      </a:lnTo>
                      <a:lnTo>
                        <a:pt x="647" y="10264"/>
                      </a:lnTo>
                      <a:lnTo>
                        <a:pt x="463" y="10172"/>
                      </a:lnTo>
                      <a:lnTo>
                        <a:pt x="370" y="10141"/>
                      </a:lnTo>
                      <a:lnTo>
                        <a:pt x="278" y="10049"/>
                      </a:lnTo>
                      <a:lnTo>
                        <a:pt x="247" y="9956"/>
                      </a:lnTo>
                      <a:lnTo>
                        <a:pt x="247" y="9833"/>
                      </a:lnTo>
                      <a:lnTo>
                        <a:pt x="308" y="9740"/>
                      </a:lnTo>
                      <a:lnTo>
                        <a:pt x="370" y="9648"/>
                      </a:lnTo>
                      <a:lnTo>
                        <a:pt x="524" y="9432"/>
                      </a:lnTo>
                      <a:lnTo>
                        <a:pt x="740" y="9278"/>
                      </a:lnTo>
                      <a:lnTo>
                        <a:pt x="1264" y="8939"/>
                      </a:lnTo>
                      <a:lnTo>
                        <a:pt x="1819" y="8662"/>
                      </a:lnTo>
                      <a:lnTo>
                        <a:pt x="2497" y="8384"/>
                      </a:lnTo>
                      <a:lnTo>
                        <a:pt x="3175" y="8107"/>
                      </a:lnTo>
                      <a:lnTo>
                        <a:pt x="3237" y="8107"/>
                      </a:lnTo>
                      <a:lnTo>
                        <a:pt x="3237" y="8045"/>
                      </a:lnTo>
                      <a:lnTo>
                        <a:pt x="3267" y="7953"/>
                      </a:lnTo>
                      <a:lnTo>
                        <a:pt x="3206" y="7891"/>
                      </a:lnTo>
                      <a:lnTo>
                        <a:pt x="3113" y="7891"/>
                      </a:lnTo>
                      <a:lnTo>
                        <a:pt x="2528" y="7984"/>
                      </a:lnTo>
                      <a:lnTo>
                        <a:pt x="1911" y="8076"/>
                      </a:lnTo>
                      <a:lnTo>
                        <a:pt x="1418" y="8076"/>
                      </a:lnTo>
                      <a:lnTo>
                        <a:pt x="1295" y="8045"/>
                      </a:lnTo>
                      <a:lnTo>
                        <a:pt x="1171" y="8014"/>
                      </a:lnTo>
                      <a:lnTo>
                        <a:pt x="1079" y="7922"/>
                      </a:lnTo>
                      <a:lnTo>
                        <a:pt x="1017" y="7829"/>
                      </a:lnTo>
                      <a:lnTo>
                        <a:pt x="987" y="7706"/>
                      </a:lnTo>
                      <a:lnTo>
                        <a:pt x="987" y="7614"/>
                      </a:lnTo>
                      <a:lnTo>
                        <a:pt x="1017" y="7490"/>
                      </a:lnTo>
                      <a:lnTo>
                        <a:pt x="1048" y="7398"/>
                      </a:lnTo>
                      <a:lnTo>
                        <a:pt x="1202" y="7182"/>
                      </a:lnTo>
                      <a:lnTo>
                        <a:pt x="1356" y="7028"/>
                      </a:lnTo>
                      <a:lnTo>
                        <a:pt x="1572" y="6874"/>
                      </a:lnTo>
                      <a:lnTo>
                        <a:pt x="1757" y="6751"/>
                      </a:lnTo>
                      <a:lnTo>
                        <a:pt x="2219" y="6535"/>
                      </a:lnTo>
                      <a:lnTo>
                        <a:pt x="2805" y="6319"/>
                      </a:lnTo>
                      <a:lnTo>
                        <a:pt x="3391" y="6165"/>
                      </a:lnTo>
                      <a:lnTo>
                        <a:pt x="3421" y="6134"/>
                      </a:lnTo>
                      <a:lnTo>
                        <a:pt x="3452" y="6103"/>
                      </a:lnTo>
                      <a:lnTo>
                        <a:pt x="3483" y="6042"/>
                      </a:lnTo>
                      <a:lnTo>
                        <a:pt x="3421" y="5949"/>
                      </a:lnTo>
                      <a:lnTo>
                        <a:pt x="3391" y="5919"/>
                      </a:lnTo>
                      <a:lnTo>
                        <a:pt x="1695" y="5919"/>
                      </a:lnTo>
                      <a:lnTo>
                        <a:pt x="1418" y="5888"/>
                      </a:lnTo>
                      <a:lnTo>
                        <a:pt x="1295" y="5857"/>
                      </a:lnTo>
                      <a:lnTo>
                        <a:pt x="1171" y="5826"/>
                      </a:lnTo>
                      <a:lnTo>
                        <a:pt x="1079" y="5734"/>
                      </a:lnTo>
                      <a:lnTo>
                        <a:pt x="1017" y="5641"/>
                      </a:lnTo>
                      <a:lnTo>
                        <a:pt x="987" y="5518"/>
                      </a:lnTo>
                      <a:lnTo>
                        <a:pt x="1017" y="5425"/>
                      </a:lnTo>
                      <a:lnTo>
                        <a:pt x="1079" y="5302"/>
                      </a:lnTo>
                      <a:lnTo>
                        <a:pt x="1141" y="5210"/>
                      </a:lnTo>
                      <a:lnTo>
                        <a:pt x="1295" y="5025"/>
                      </a:lnTo>
                      <a:lnTo>
                        <a:pt x="1510" y="4840"/>
                      </a:lnTo>
                      <a:lnTo>
                        <a:pt x="1757" y="4716"/>
                      </a:lnTo>
                      <a:lnTo>
                        <a:pt x="2034" y="4593"/>
                      </a:lnTo>
                      <a:lnTo>
                        <a:pt x="2281" y="4470"/>
                      </a:lnTo>
                      <a:lnTo>
                        <a:pt x="2558" y="4377"/>
                      </a:lnTo>
                      <a:lnTo>
                        <a:pt x="3206" y="4254"/>
                      </a:lnTo>
                      <a:lnTo>
                        <a:pt x="3884" y="4131"/>
                      </a:lnTo>
                      <a:lnTo>
                        <a:pt x="3915" y="4100"/>
                      </a:lnTo>
                      <a:lnTo>
                        <a:pt x="3945" y="4069"/>
                      </a:lnTo>
                      <a:lnTo>
                        <a:pt x="3945" y="4008"/>
                      </a:lnTo>
                      <a:lnTo>
                        <a:pt x="3915" y="3915"/>
                      </a:lnTo>
                      <a:lnTo>
                        <a:pt x="3884" y="3884"/>
                      </a:lnTo>
                      <a:lnTo>
                        <a:pt x="3237" y="3884"/>
                      </a:lnTo>
                      <a:lnTo>
                        <a:pt x="2620" y="3823"/>
                      </a:lnTo>
                      <a:lnTo>
                        <a:pt x="2065" y="3761"/>
                      </a:lnTo>
                      <a:lnTo>
                        <a:pt x="1850" y="3699"/>
                      </a:lnTo>
                      <a:lnTo>
                        <a:pt x="1757" y="3638"/>
                      </a:lnTo>
                      <a:lnTo>
                        <a:pt x="1665" y="3576"/>
                      </a:lnTo>
                      <a:lnTo>
                        <a:pt x="1634" y="3484"/>
                      </a:lnTo>
                      <a:lnTo>
                        <a:pt x="1603" y="3391"/>
                      </a:lnTo>
                      <a:lnTo>
                        <a:pt x="1634" y="3299"/>
                      </a:lnTo>
                      <a:lnTo>
                        <a:pt x="1665" y="3206"/>
                      </a:lnTo>
                      <a:lnTo>
                        <a:pt x="1726" y="3083"/>
                      </a:lnTo>
                      <a:lnTo>
                        <a:pt x="1819" y="3021"/>
                      </a:lnTo>
                      <a:lnTo>
                        <a:pt x="2004" y="2867"/>
                      </a:lnTo>
                      <a:lnTo>
                        <a:pt x="2497" y="2621"/>
                      </a:lnTo>
                      <a:lnTo>
                        <a:pt x="3021" y="2405"/>
                      </a:lnTo>
                      <a:lnTo>
                        <a:pt x="3637" y="2220"/>
                      </a:lnTo>
                      <a:lnTo>
                        <a:pt x="4223" y="2066"/>
                      </a:lnTo>
                      <a:lnTo>
                        <a:pt x="4284" y="2035"/>
                      </a:lnTo>
                      <a:lnTo>
                        <a:pt x="4315" y="2004"/>
                      </a:lnTo>
                      <a:lnTo>
                        <a:pt x="4315" y="1912"/>
                      </a:lnTo>
                      <a:lnTo>
                        <a:pt x="4254" y="1850"/>
                      </a:lnTo>
                      <a:lnTo>
                        <a:pt x="4223" y="1819"/>
                      </a:lnTo>
                      <a:lnTo>
                        <a:pt x="4161" y="1819"/>
                      </a:lnTo>
                      <a:lnTo>
                        <a:pt x="3637" y="1943"/>
                      </a:lnTo>
                      <a:lnTo>
                        <a:pt x="3113" y="2004"/>
                      </a:lnTo>
                      <a:lnTo>
                        <a:pt x="2343" y="2004"/>
                      </a:lnTo>
                      <a:lnTo>
                        <a:pt x="2096" y="1973"/>
                      </a:lnTo>
                      <a:lnTo>
                        <a:pt x="1911" y="1912"/>
                      </a:lnTo>
                      <a:lnTo>
                        <a:pt x="1819" y="1819"/>
                      </a:lnTo>
                      <a:lnTo>
                        <a:pt x="1757" y="1758"/>
                      </a:lnTo>
                      <a:lnTo>
                        <a:pt x="1695" y="1665"/>
                      </a:lnTo>
                      <a:lnTo>
                        <a:pt x="1695" y="1573"/>
                      </a:lnTo>
                      <a:lnTo>
                        <a:pt x="1726" y="1480"/>
                      </a:lnTo>
                      <a:lnTo>
                        <a:pt x="1788" y="1388"/>
                      </a:lnTo>
                      <a:lnTo>
                        <a:pt x="2034" y="1203"/>
                      </a:lnTo>
                      <a:lnTo>
                        <a:pt x="2312" y="1018"/>
                      </a:lnTo>
                      <a:lnTo>
                        <a:pt x="2620" y="864"/>
                      </a:lnTo>
                      <a:lnTo>
                        <a:pt x="2959" y="740"/>
                      </a:lnTo>
                      <a:lnTo>
                        <a:pt x="3298" y="648"/>
                      </a:lnTo>
                      <a:lnTo>
                        <a:pt x="3637" y="556"/>
                      </a:lnTo>
                      <a:lnTo>
                        <a:pt x="4408" y="432"/>
                      </a:lnTo>
                      <a:lnTo>
                        <a:pt x="5178" y="340"/>
                      </a:lnTo>
                      <a:lnTo>
                        <a:pt x="6777" y="248"/>
                      </a:lnTo>
                      <a:close/>
                      <a:moveTo>
                        <a:pt x="6565" y="1"/>
                      </a:moveTo>
                      <a:lnTo>
                        <a:pt x="6195" y="32"/>
                      </a:lnTo>
                      <a:lnTo>
                        <a:pt x="5425" y="93"/>
                      </a:lnTo>
                      <a:lnTo>
                        <a:pt x="4593" y="155"/>
                      </a:lnTo>
                      <a:lnTo>
                        <a:pt x="3730" y="309"/>
                      </a:lnTo>
                      <a:lnTo>
                        <a:pt x="3360" y="371"/>
                      </a:lnTo>
                      <a:lnTo>
                        <a:pt x="2990" y="463"/>
                      </a:lnTo>
                      <a:lnTo>
                        <a:pt x="2620" y="586"/>
                      </a:lnTo>
                      <a:lnTo>
                        <a:pt x="2281" y="771"/>
                      </a:lnTo>
                      <a:lnTo>
                        <a:pt x="1973" y="925"/>
                      </a:lnTo>
                      <a:lnTo>
                        <a:pt x="1726" y="1141"/>
                      </a:lnTo>
                      <a:lnTo>
                        <a:pt x="1541" y="1326"/>
                      </a:lnTo>
                      <a:lnTo>
                        <a:pt x="1510" y="1419"/>
                      </a:lnTo>
                      <a:lnTo>
                        <a:pt x="1449" y="1542"/>
                      </a:lnTo>
                      <a:lnTo>
                        <a:pt x="1449" y="1665"/>
                      </a:lnTo>
                      <a:lnTo>
                        <a:pt x="1480" y="1758"/>
                      </a:lnTo>
                      <a:lnTo>
                        <a:pt x="1541" y="1881"/>
                      </a:lnTo>
                      <a:lnTo>
                        <a:pt x="1603" y="1973"/>
                      </a:lnTo>
                      <a:lnTo>
                        <a:pt x="1695" y="2066"/>
                      </a:lnTo>
                      <a:lnTo>
                        <a:pt x="1788" y="2127"/>
                      </a:lnTo>
                      <a:lnTo>
                        <a:pt x="2034" y="2220"/>
                      </a:lnTo>
                      <a:lnTo>
                        <a:pt x="2281" y="2251"/>
                      </a:lnTo>
                      <a:lnTo>
                        <a:pt x="2770" y="2251"/>
                      </a:lnTo>
                      <a:lnTo>
                        <a:pt x="2404" y="2405"/>
                      </a:lnTo>
                      <a:lnTo>
                        <a:pt x="2127" y="2528"/>
                      </a:lnTo>
                      <a:lnTo>
                        <a:pt x="1850" y="2682"/>
                      </a:lnTo>
                      <a:lnTo>
                        <a:pt x="1634" y="2836"/>
                      </a:lnTo>
                      <a:lnTo>
                        <a:pt x="1541" y="2960"/>
                      </a:lnTo>
                      <a:lnTo>
                        <a:pt x="1480" y="3052"/>
                      </a:lnTo>
                      <a:lnTo>
                        <a:pt x="1418" y="3175"/>
                      </a:lnTo>
                      <a:lnTo>
                        <a:pt x="1356" y="3299"/>
                      </a:lnTo>
                      <a:lnTo>
                        <a:pt x="1356" y="3453"/>
                      </a:lnTo>
                      <a:lnTo>
                        <a:pt x="1387" y="3576"/>
                      </a:lnTo>
                      <a:lnTo>
                        <a:pt x="1480" y="3699"/>
                      </a:lnTo>
                      <a:lnTo>
                        <a:pt x="1572" y="3792"/>
                      </a:lnTo>
                      <a:lnTo>
                        <a:pt x="1665" y="3884"/>
                      </a:lnTo>
                      <a:lnTo>
                        <a:pt x="1788" y="3946"/>
                      </a:lnTo>
                      <a:lnTo>
                        <a:pt x="2065" y="4008"/>
                      </a:lnTo>
                      <a:lnTo>
                        <a:pt x="2343" y="4038"/>
                      </a:lnTo>
                      <a:lnTo>
                        <a:pt x="2760" y="4091"/>
                      </a:lnTo>
                      <a:lnTo>
                        <a:pt x="2760" y="4091"/>
                      </a:lnTo>
                      <a:lnTo>
                        <a:pt x="2558" y="4131"/>
                      </a:lnTo>
                      <a:lnTo>
                        <a:pt x="2250" y="4223"/>
                      </a:lnTo>
                      <a:lnTo>
                        <a:pt x="1942" y="4347"/>
                      </a:lnTo>
                      <a:lnTo>
                        <a:pt x="1665" y="4470"/>
                      </a:lnTo>
                      <a:lnTo>
                        <a:pt x="1387" y="4655"/>
                      </a:lnTo>
                      <a:lnTo>
                        <a:pt x="1141" y="4840"/>
                      </a:lnTo>
                      <a:lnTo>
                        <a:pt x="925" y="5056"/>
                      </a:lnTo>
                      <a:lnTo>
                        <a:pt x="863" y="5179"/>
                      </a:lnTo>
                      <a:lnTo>
                        <a:pt x="802" y="5302"/>
                      </a:lnTo>
                      <a:lnTo>
                        <a:pt x="771" y="5456"/>
                      </a:lnTo>
                      <a:lnTo>
                        <a:pt x="771" y="5610"/>
                      </a:lnTo>
                      <a:lnTo>
                        <a:pt x="802" y="5734"/>
                      </a:lnTo>
                      <a:lnTo>
                        <a:pt x="863" y="5857"/>
                      </a:lnTo>
                      <a:lnTo>
                        <a:pt x="956" y="5949"/>
                      </a:lnTo>
                      <a:lnTo>
                        <a:pt x="1079" y="6042"/>
                      </a:lnTo>
                      <a:lnTo>
                        <a:pt x="1202" y="6103"/>
                      </a:lnTo>
                      <a:lnTo>
                        <a:pt x="1356" y="6134"/>
                      </a:lnTo>
                      <a:lnTo>
                        <a:pt x="1634" y="6165"/>
                      </a:lnTo>
                      <a:lnTo>
                        <a:pt x="2506" y="6165"/>
                      </a:lnTo>
                      <a:lnTo>
                        <a:pt x="2189" y="6288"/>
                      </a:lnTo>
                      <a:lnTo>
                        <a:pt x="1911" y="6381"/>
                      </a:lnTo>
                      <a:lnTo>
                        <a:pt x="1665" y="6535"/>
                      </a:lnTo>
                      <a:lnTo>
                        <a:pt x="1418" y="6689"/>
                      </a:lnTo>
                      <a:lnTo>
                        <a:pt x="1171" y="6874"/>
                      </a:lnTo>
                      <a:lnTo>
                        <a:pt x="987" y="7059"/>
                      </a:lnTo>
                      <a:lnTo>
                        <a:pt x="832" y="7306"/>
                      </a:lnTo>
                      <a:lnTo>
                        <a:pt x="771" y="7429"/>
                      </a:lnTo>
                      <a:lnTo>
                        <a:pt x="740" y="7552"/>
                      </a:lnTo>
                      <a:lnTo>
                        <a:pt x="740" y="7706"/>
                      </a:lnTo>
                      <a:lnTo>
                        <a:pt x="771" y="7829"/>
                      </a:lnTo>
                      <a:lnTo>
                        <a:pt x="802" y="7953"/>
                      </a:lnTo>
                      <a:lnTo>
                        <a:pt x="894" y="8076"/>
                      </a:lnTo>
                      <a:lnTo>
                        <a:pt x="987" y="8169"/>
                      </a:lnTo>
                      <a:lnTo>
                        <a:pt x="1110" y="8230"/>
                      </a:lnTo>
                      <a:lnTo>
                        <a:pt x="1233" y="8292"/>
                      </a:lnTo>
                      <a:lnTo>
                        <a:pt x="1387" y="8323"/>
                      </a:lnTo>
                      <a:lnTo>
                        <a:pt x="1665" y="8323"/>
                      </a:lnTo>
                      <a:lnTo>
                        <a:pt x="2034" y="8292"/>
                      </a:lnTo>
                      <a:lnTo>
                        <a:pt x="2085" y="8288"/>
                      </a:lnTo>
                      <a:lnTo>
                        <a:pt x="2085" y="8288"/>
                      </a:lnTo>
                      <a:lnTo>
                        <a:pt x="1788" y="8415"/>
                      </a:lnTo>
                      <a:lnTo>
                        <a:pt x="1171" y="8723"/>
                      </a:lnTo>
                      <a:lnTo>
                        <a:pt x="863" y="8908"/>
                      </a:lnTo>
                      <a:lnTo>
                        <a:pt x="586" y="9093"/>
                      </a:lnTo>
                      <a:lnTo>
                        <a:pt x="370" y="9278"/>
                      </a:lnTo>
                      <a:lnTo>
                        <a:pt x="154" y="9525"/>
                      </a:lnTo>
                      <a:lnTo>
                        <a:pt x="62" y="9648"/>
                      </a:lnTo>
                      <a:lnTo>
                        <a:pt x="0" y="9802"/>
                      </a:lnTo>
                      <a:lnTo>
                        <a:pt x="0" y="9956"/>
                      </a:lnTo>
                      <a:lnTo>
                        <a:pt x="31" y="10079"/>
                      </a:lnTo>
                      <a:lnTo>
                        <a:pt x="93" y="10203"/>
                      </a:lnTo>
                      <a:lnTo>
                        <a:pt x="185" y="10326"/>
                      </a:lnTo>
                      <a:lnTo>
                        <a:pt x="308" y="10388"/>
                      </a:lnTo>
                      <a:lnTo>
                        <a:pt x="432" y="10449"/>
                      </a:lnTo>
                      <a:lnTo>
                        <a:pt x="709" y="10511"/>
                      </a:lnTo>
                      <a:lnTo>
                        <a:pt x="987" y="10542"/>
                      </a:lnTo>
                      <a:lnTo>
                        <a:pt x="1356" y="10542"/>
                      </a:lnTo>
                      <a:lnTo>
                        <a:pt x="1757" y="10511"/>
                      </a:lnTo>
                      <a:lnTo>
                        <a:pt x="2127" y="10419"/>
                      </a:lnTo>
                      <a:lnTo>
                        <a:pt x="2132" y="10417"/>
                      </a:lnTo>
                      <a:lnTo>
                        <a:pt x="2132" y="10417"/>
                      </a:lnTo>
                      <a:lnTo>
                        <a:pt x="2096" y="10480"/>
                      </a:lnTo>
                      <a:lnTo>
                        <a:pt x="1942" y="10758"/>
                      </a:lnTo>
                      <a:lnTo>
                        <a:pt x="1850" y="11035"/>
                      </a:lnTo>
                      <a:lnTo>
                        <a:pt x="1819" y="11097"/>
                      </a:lnTo>
                      <a:lnTo>
                        <a:pt x="1726" y="11251"/>
                      </a:lnTo>
                      <a:lnTo>
                        <a:pt x="1572" y="11621"/>
                      </a:lnTo>
                      <a:lnTo>
                        <a:pt x="1480" y="11990"/>
                      </a:lnTo>
                      <a:lnTo>
                        <a:pt x="1449" y="12175"/>
                      </a:lnTo>
                      <a:lnTo>
                        <a:pt x="1418" y="12360"/>
                      </a:lnTo>
                      <a:lnTo>
                        <a:pt x="1449" y="12514"/>
                      </a:lnTo>
                      <a:lnTo>
                        <a:pt x="1480" y="12668"/>
                      </a:lnTo>
                      <a:lnTo>
                        <a:pt x="1541" y="12792"/>
                      </a:lnTo>
                      <a:lnTo>
                        <a:pt x="1665" y="12915"/>
                      </a:lnTo>
                      <a:lnTo>
                        <a:pt x="1757" y="13008"/>
                      </a:lnTo>
                      <a:lnTo>
                        <a:pt x="1850" y="13069"/>
                      </a:lnTo>
                      <a:lnTo>
                        <a:pt x="1973" y="13100"/>
                      </a:lnTo>
                      <a:lnTo>
                        <a:pt x="2343" y="13100"/>
                      </a:lnTo>
                      <a:lnTo>
                        <a:pt x="2589" y="13008"/>
                      </a:lnTo>
                      <a:lnTo>
                        <a:pt x="2836" y="12915"/>
                      </a:lnTo>
                      <a:lnTo>
                        <a:pt x="3052" y="12792"/>
                      </a:lnTo>
                      <a:lnTo>
                        <a:pt x="3206" y="12668"/>
                      </a:lnTo>
                      <a:lnTo>
                        <a:pt x="3360" y="12514"/>
                      </a:lnTo>
                      <a:lnTo>
                        <a:pt x="3483" y="12360"/>
                      </a:lnTo>
                      <a:lnTo>
                        <a:pt x="3576" y="12206"/>
                      </a:lnTo>
                      <a:lnTo>
                        <a:pt x="3760" y="11867"/>
                      </a:lnTo>
                      <a:lnTo>
                        <a:pt x="3793" y="11790"/>
                      </a:lnTo>
                      <a:lnTo>
                        <a:pt x="3853" y="11990"/>
                      </a:lnTo>
                      <a:lnTo>
                        <a:pt x="3976" y="12268"/>
                      </a:lnTo>
                      <a:lnTo>
                        <a:pt x="4130" y="12545"/>
                      </a:lnTo>
                      <a:lnTo>
                        <a:pt x="4315" y="12823"/>
                      </a:lnTo>
                      <a:lnTo>
                        <a:pt x="4531" y="13038"/>
                      </a:lnTo>
                      <a:lnTo>
                        <a:pt x="4747" y="13223"/>
                      </a:lnTo>
                      <a:lnTo>
                        <a:pt x="5024" y="13347"/>
                      </a:lnTo>
                      <a:lnTo>
                        <a:pt x="5332" y="13439"/>
                      </a:lnTo>
                      <a:lnTo>
                        <a:pt x="5579" y="13470"/>
                      </a:lnTo>
                      <a:lnTo>
                        <a:pt x="5826" y="13470"/>
                      </a:lnTo>
                      <a:lnTo>
                        <a:pt x="5949" y="13439"/>
                      </a:lnTo>
                      <a:lnTo>
                        <a:pt x="6041" y="13408"/>
                      </a:lnTo>
                      <a:lnTo>
                        <a:pt x="6165" y="13316"/>
                      </a:lnTo>
                      <a:lnTo>
                        <a:pt x="6226" y="13223"/>
                      </a:lnTo>
                      <a:lnTo>
                        <a:pt x="6288" y="13100"/>
                      </a:lnTo>
                      <a:lnTo>
                        <a:pt x="6319" y="12977"/>
                      </a:lnTo>
                      <a:lnTo>
                        <a:pt x="6350" y="12699"/>
                      </a:lnTo>
                      <a:lnTo>
                        <a:pt x="6288" y="12360"/>
                      </a:lnTo>
                      <a:lnTo>
                        <a:pt x="6195" y="12052"/>
                      </a:lnTo>
                      <a:lnTo>
                        <a:pt x="6072" y="11713"/>
                      </a:lnTo>
                      <a:lnTo>
                        <a:pt x="5918" y="11405"/>
                      </a:lnTo>
                      <a:lnTo>
                        <a:pt x="5831" y="11238"/>
                      </a:lnTo>
                      <a:lnTo>
                        <a:pt x="6411" y="11713"/>
                      </a:lnTo>
                      <a:lnTo>
                        <a:pt x="6627" y="11867"/>
                      </a:lnTo>
                      <a:lnTo>
                        <a:pt x="6874" y="12021"/>
                      </a:lnTo>
                      <a:lnTo>
                        <a:pt x="7151" y="12114"/>
                      </a:lnTo>
                      <a:lnTo>
                        <a:pt x="7428" y="12175"/>
                      </a:lnTo>
                      <a:lnTo>
                        <a:pt x="7582" y="12175"/>
                      </a:lnTo>
                      <a:lnTo>
                        <a:pt x="7706" y="12145"/>
                      </a:lnTo>
                      <a:lnTo>
                        <a:pt x="7860" y="12114"/>
                      </a:lnTo>
                      <a:lnTo>
                        <a:pt x="7952" y="12021"/>
                      </a:lnTo>
                      <a:lnTo>
                        <a:pt x="8045" y="11929"/>
                      </a:lnTo>
                      <a:lnTo>
                        <a:pt x="8106" y="11775"/>
                      </a:lnTo>
                      <a:lnTo>
                        <a:pt x="8106" y="11651"/>
                      </a:lnTo>
                      <a:lnTo>
                        <a:pt x="8076" y="11497"/>
                      </a:lnTo>
                      <a:lnTo>
                        <a:pt x="7952" y="11220"/>
                      </a:lnTo>
                      <a:lnTo>
                        <a:pt x="7829" y="10942"/>
                      </a:lnTo>
                      <a:lnTo>
                        <a:pt x="7552" y="10449"/>
                      </a:lnTo>
                      <a:lnTo>
                        <a:pt x="7417" y="10236"/>
                      </a:lnTo>
                      <a:lnTo>
                        <a:pt x="7644" y="10388"/>
                      </a:lnTo>
                      <a:lnTo>
                        <a:pt x="7921" y="10542"/>
                      </a:lnTo>
                      <a:lnTo>
                        <a:pt x="8199" y="10634"/>
                      </a:lnTo>
                      <a:lnTo>
                        <a:pt x="8661" y="10634"/>
                      </a:lnTo>
                      <a:lnTo>
                        <a:pt x="8815" y="10573"/>
                      </a:lnTo>
                      <a:lnTo>
                        <a:pt x="8939" y="10511"/>
                      </a:lnTo>
                      <a:lnTo>
                        <a:pt x="9062" y="10419"/>
                      </a:lnTo>
                      <a:lnTo>
                        <a:pt x="9154" y="10326"/>
                      </a:lnTo>
                      <a:lnTo>
                        <a:pt x="9216" y="10203"/>
                      </a:lnTo>
                      <a:lnTo>
                        <a:pt x="9247" y="10079"/>
                      </a:lnTo>
                      <a:lnTo>
                        <a:pt x="9278" y="9956"/>
                      </a:lnTo>
                      <a:lnTo>
                        <a:pt x="9278" y="9833"/>
                      </a:lnTo>
                      <a:lnTo>
                        <a:pt x="9247" y="9679"/>
                      </a:lnTo>
                      <a:lnTo>
                        <a:pt x="9185" y="9525"/>
                      </a:lnTo>
                      <a:lnTo>
                        <a:pt x="9093" y="9371"/>
                      </a:lnTo>
                      <a:lnTo>
                        <a:pt x="8877" y="9093"/>
                      </a:lnTo>
                      <a:lnTo>
                        <a:pt x="8445" y="8569"/>
                      </a:lnTo>
                      <a:lnTo>
                        <a:pt x="8303" y="8410"/>
                      </a:lnTo>
                      <a:lnTo>
                        <a:pt x="8538" y="8538"/>
                      </a:lnTo>
                      <a:lnTo>
                        <a:pt x="8815" y="8662"/>
                      </a:lnTo>
                      <a:lnTo>
                        <a:pt x="9000" y="8723"/>
                      </a:lnTo>
                      <a:lnTo>
                        <a:pt x="9154" y="8754"/>
                      </a:lnTo>
                      <a:lnTo>
                        <a:pt x="9432" y="8754"/>
                      </a:lnTo>
                      <a:lnTo>
                        <a:pt x="9709" y="8692"/>
                      </a:lnTo>
                      <a:lnTo>
                        <a:pt x="9832" y="8631"/>
                      </a:lnTo>
                      <a:lnTo>
                        <a:pt x="9956" y="8569"/>
                      </a:lnTo>
                      <a:lnTo>
                        <a:pt x="10048" y="8477"/>
                      </a:lnTo>
                      <a:lnTo>
                        <a:pt x="10141" y="8353"/>
                      </a:lnTo>
                      <a:lnTo>
                        <a:pt x="10202" y="8230"/>
                      </a:lnTo>
                      <a:lnTo>
                        <a:pt x="10233" y="8076"/>
                      </a:lnTo>
                      <a:lnTo>
                        <a:pt x="10233" y="7953"/>
                      </a:lnTo>
                      <a:lnTo>
                        <a:pt x="10233" y="7799"/>
                      </a:lnTo>
                      <a:lnTo>
                        <a:pt x="10171" y="7614"/>
                      </a:lnTo>
                      <a:lnTo>
                        <a:pt x="10110" y="7460"/>
                      </a:lnTo>
                      <a:lnTo>
                        <a:pt x="9925" y="7151"/>
                      </a:lnTo>
                      <a:lnTo>
                        <a:pt x="9740" y="6874"/>
                      </a:lnTo>
                      <a:lnTo>
                        <a:pt x="9493" y="6627"/>
                      </a:lnTo>
                      <a:lnTo>
                        <a:pt x="9216" y="6288"/>
                      </a:lnTo>
                      <a:lnTo>
                        <a:pt x="8891" y="5993"/>
                      </a:lnTo>
                      <a:lnTo>
                        <a:pt x="8891" y="5993"/>
                      </a:lnTo>
                      <a:lnTo>
                        <a:pt x="9278" y="6103"/>
                      </a:lnTo>
                      <a:lnTo>
                        <a:pt x="9586" y="6196"/>
                      </a:lnTo>
                      <a:lnTo>
                        <a:pt x="9863" y="6227"/>
                      </a:lnTo>
                      <a:lnTo>
                        <a:pt x="10233" y="6227"/>
                      </a:lnTo>
                      <a:lnTo>
                        <a:pt x="10356" y="6196"/>
                      </a:lnTo>
                      <a:lnTo>
                        <a:pt x="10449" y="6134"/>
                      </a:lnTo>
                      <a:lnTo>
                        <a:pt x="10541" y="6042"/>
                      </a:lnTo>
                      <a:lnTo>
                        <a:pt x="10603" y="5949"/>
                      </a:lnTo>
                      <a:lnTo>
                        <a:pt x="10634" y="5795"/>
                      </a:lnTo>
                      <a:lnTo>
                        <a:pt x="10634" y="5672"/>
                      </a:lnTo>
                      <a:lnTo>
                        <a:pt x="10603" y="5518"/>
                      </a:lnTo>
                      <a:lnTo>
                        <a:pt x="10572" y="5364"/>
                      </a:lnTo>
                      <a:lnTo>
                        <a:pt x="10510" y="5240"/>
                      </a:lnTo>
                      <a:lnTo>
                        <a:pt x="10326" y="4994"/>
                      </a:lnTo>
                      <a:lnTo>
                        <a:pt x="10110" y="4747"/>
                      </a:lnTo>
                      <a:lnTo>
                        <a:pt x="9678" y="4316"/>
                      </a:lnTo>
                      <a:lnTo>
                        <a:pt x="9470" y="4119"/>
                      </a:lnTo>
                      <a:lnTo>
                        <a:pt x="9555" y="4162"/>
                      </a:lnTo>
                      <a:lnTo>
                        <a:pt x="9802" y="4223"/>
                      </a:lnTo>
                      <a:lnTo>
                        <a:pt x="10048" y="4316"/>
                      </a:lnTo>
                      <a:lnTo>
                        <a:pt x="10326" y="4347"/>
                      </a:lnTo>
                      <a:lnTo>
                        <a:pt x="10572" y="4347"/>
                      </a:lnTo>
                      <a:lnTo>
                        <a:pt x="10819" y="4316"/>
                      </a:lnTo>
                      <a:lnTo>
                        <a:pt x="10942" y="4285"/>
                      </a:lnTo>
                      <a:lnTo>
                        <a:pt x="11034" y="4223"/>
                      </a:lnTo>
                      <a:lnTo>
                        <a:pt x="11158" y="4162"/>
                      </a:lnTo>
                      <a:lnTo>
                        <a:pt x="11219" y="4069"/>
                      </a:lnTo>
                      <a:lnTo>
                        <a:pt x="11281" y="3977"/>
                      </a:lnTo>
                      <a:lnTo>
                        <a:pt x="11281" y="3853"/>
                      </a:lnTo>
                      <a:lnTo>
                        <a:pt x="11281" y="3638"/>
                      </a:lnTo>
                      <a:lnTo>
                        <a:pt x="11189" y="3422"/>
                      </a:lnTo>
                      <a:lnTo>
                        <a:pt x="11096" y="3206"/>
                      </a:lnTo>
                      <a:lnTo>
                        <a:pt x="10880" y="2836"/>
                      </a:lnTo>
                      <a:lnTo>
                        <a:pt x="10603" y="2528"/>
                      </a:lnTo>
                      <a:lnTo>
                        <a:pt x="10295" y="2220"/>
                      </a:lnTo>
                      <a:lnTo>
                        <a:pt x="9925" y="1943"/>
                      </a:lnTo>
                      <a:lnTo>
                        <a:pt x="9586" y="1696"/>
                      </a:lnTo>
                      <a:lnTo>
                        <a:pt x="9216" y="1449"/>
                      </a:lnTo>
                      <a:lnTo>
                        <a:pt x="8476" y="987"/>
                      </a:lnTo>
                      <a:lnTo>
                        <a:pt x="7737" y="494"/>
                      </a:lnTo>
                      <a:lnTo>
                        <a:pt x="7367" y="278"/>
                      </a:lnTo>
                      <a:lnTo>
                        <a:pt x="6966" y="62"/>
                      </a:lnTo>
                      <a:lnTo>
                        <a:pt x="6874" y="32"/>
                      </a:lnTo>
                      <a:lnTo>
                        <a:pt x="67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" name="Google Shape;48;p4"/>
                <p:cNvSpPr/>
                <p:nvPr/>
              </p:nvSpPr>
              <p:spPr>
                <a:xfrm>
                  <a:off x="5669700" y="2017975"/>
                  <a:ext cx="74000" cy="33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0" h="13562" extrusionOk="0">
                      <a:moveTo>
                        <a:pt x="2466" y="0"/>
                      </a:moveTo>
                      <a:lnTo>
                        <a:pt x="2374" y="62"/>
                      </a:lnTo>
                      <a:lnTo>
                        <a:pt x="2374" y="123"/>
                      </a:lnTo>
                      <a:lnTo>
                        <a:pt x="2374" y="154"/>
                      </a:lnTo>
                      <a:lnTo>
                        <a:pt x="2528" y="802"/>
                      </a:lnTo>
                      <a:lnTo>
                        <a:pt x="2621" y="1418"/>
                      </a:lnTo>
                      <a:lnTo>
                        <a:pt x="2682" y="2065"/>
                      </a:lnTo>
                      <a:lnTo>
                        <a:pt x="2713" y="2712"/>
                      </a:lnTo>
                      <a:lnTo>
                        <a:pt x="2713" y="3360"/>
                      </a:lnTo>
                      <a:lnTo>
                        <a:pt x="2682" y="4038"/>
                      </a:lnTo>
                      <a:lnTo>
                        <a:pt x="2621" y="4716"/>
                      </a:lnTo>
                      <a:lnTo>
                        <a:pt x="2559" y="5363"/>
                      </a:lnTo>
                      <a:lnTo>
                        <a:pt x="2436" y="6072"/>
                      </a:lnTo>
                      <a:lnTo>
                        <a:pt x="2312" y="6750"/>
                      </a:lnTo>
                      <a:lnTo>
                        <a:pt x="2158" y="7428"/>
                      </a:lnTo>
                      <a:lnTo>
                        <a:pt x="1973" y="8075"/>
                      </a:lnTo>
                      <a:lnTo>
                        <a:pt x="1573" y="9401"/>
                      </a:lnTo>
                      <a:lnTo>
                        <a:pt x="1141" y="10695"/>
                      </a:lnTo>
                      <a:lnTo>
                        <a:pt x="648" y="11928"/>
                      </a:lnTo>
                      <a:lnTo>
                        <a:pt x="124" y="13130"/>
                      </a:lnTo>
                      <a:lnTo>
                        <a:pt x="1" y="13408"/>
                      </a:lnTo>
                      <a:lnTo>
                        <a:pt x="1" y="13500"/>
                      </a:lnTo>
                      <a:lnTo>
                        <a:pt x="1" y="13531"/>
                      </a:lnTo>
                      <a:lnTo>
                        <a:pt x="32" y="13562"/>
                      </a:lnTo>
                      <a:lnTo>
                        <a:pt x="186" y="13562"/>
                      </a:lnTo>
                      <a:lnTo>
                        <a:pt x="216" y="13531"/>
                      </a:lnTo>
                      <a:lnTo>
                        <a:pt x="740" y="12329"/>
                      </a:lnTo>
                      <a:lnTo>
                        <a:pt x="1234" y="11096"/>
                      </a:lnTo>
                      <a:lnTo>
                        <a:pt x="1696" y="9801"/>
                      </a:lnTo>
                      <a:lnTo>
                        <a:pt x="2127" y="8476"/>
                      </a:lnTo>
                      <a:lnTo>
                        <a:pt x="2312" y="7798"/>
                      </a:lnTo>
                      <a:lnTo>
                        <a:pt x="2466" y="7120"/>
                      </a:lnTo>
                      <a:lnTo>
                        <a:pt x="2621" y="6411"/>
                      </a:lnTo>
                      <a:lnTo>
                        <a:pt x="2744" y="5733"/>
                      </a:lnTo>
                      <a:lnTo>
                        <a:pt x="2836" y="5055"/>
                      </a:lnTo>
                      <a:lnTo>
                        <a:pt x="2929" y="4377"/>
                      </a:lnTo>
                      <a:lnTo>
                        <a:pt x="2960" y="3699"/>
                      </a:lnTo>
                      <a:lnTo>
                        <a:pt x="2960" y="2990"/>
                      </a:lnTo>
                      <a:lnTo>
                        <a:pt x="2960" y="2343"/>
                      </a:lnTo>
                      <a:lnTo>
                        <a:pt x="2898" y="1695"/>
                      </a:lnTo>
                      <a:lnTo>
                        <a:pt x="2806" y="1048"/>
                      </a:lnTo>
                      <a:lnTo>
                        <a:pt x="2682" y="401"/>
                      </a:lnTo>
                      <a:lnTo>
                        <a:pt x="2621" y="93"/>
                      </a:lnTo>
                      <a:lnTo>
                        <a:pt x="2590" y="62"/>
                      </a:lnTo>
                      <a:lnTo>
                        <a:pt x="2559" y="31"/>
                      </a:lnTo>
                      <a:lnTo>
                        <a:pt x="246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49" name="Google Shape;49;p4"/>
            <p:cNvGrpSpPr/>
            <p:nvPr/>
          </p:nvGrpSpPr>
          <p:grpSpPr>
            <a:xfrm>
              <a:off x="8655389" y="2117723"/>
              <a:ext cx="372693" cy="322328"/>
              <a:chOff x="-2191061" y="3325098"/>
              <a:chExt cx="372693" cy="322328"/>
            </a:xfrm>
          </p:grpSpPr>
          <p:sp>
            <p:nvSpPr>
              <p:cNvPr id="50" name="Google Shape;50;p4"/>
              <p:cNvSpPr/>
              <p:nvPr/>
            </p:nvSpPr>
            <p:spPr>
              <a:xfrm>
                <a:off x="-2186037" y="3331389"/>
                <a:ext cx="299698" cy="311013"/>
              </a:xfrm>
              <a:custGeom>
                <a:avLst/>
                <a:gdLst/>
                <a:ahLst/>
                <a:cxnLst/>
                <a:rect l="l" t="t" r="r" b="b"/>
                <a:pathLst>
                  <a:path w="7337" h="7614" extrusionOk="0">
                    <a:moveTo>
                      <a:pt x="3145" y="1"/>
                    </a:moveTo>
                    <a:lnTo>
                      <a:pt x="2775" y="31"/>
                    </a:lnTo>
                    <a:lnTo>
                      <a:pt x="2374" y="124"/>
                    </a:lnTo>
                    <a:lnTo>
                      <a:pt x="2004" y="247"/>
                    </a:lnTo>
                    <a:lnTo>
                      <a:pt x="1665" y="432"/>
                    </a:lnTo>
                    <a:lnTo>
                      <a:pt x="1388" y="648"/>
                    </a:lnTo>
                    <a:lnTo>
                      <a:pt x="1111" y="864"/>
                    </a:lnTo>
                    <a:lnTo>
                      <a:pt x="864" y="1141"/>
                    </a:lnTo>
                    <a:lnTo>
                      <a:pt x="679" y="1357"/>
                    </a:lnTo>
                    <a:lnTo>
                      <a:pt x="525" y="1572"/>
                    </a:lnTo>
                    <a:lnTo>
                      <a:pt x="402" y="1819"/>
                    </a:lnTo>
                    <a:lnTo>
                      <a:pt x="278" y="2066"/>
                    </a:lnTo>
                    <a:lnTo>
                      <a:pt x="186" y="2343"/>
                    </a:lnTo>
                    <a:lnTo>
                      <a:pt x="124" y="2590"/>
                    </a:lnTo>
                    <a:lnTo>
                      <a:pt x="63" y="2867"/>
                    </a:lnTo>
                    <a:lnTo>
                      <a:pt x="32" y="3144"/>
                    </a:lnTo>
                    <a:lnTo>
                      <a:pt x="1" y="3422"/>
                    </a:lnTo>
                    <a:lnTo>
                      <a:pt x="1" y="3699"/>
                    </a:lnTo>
                    <a:lnTo>
                      <a:pt x="32" y="3977"/>
                    </a:lnTo>
                    <a:lnTo>
                      <a:pt x="63" y="4254"/>
                    </a:lnTo>
                    <a:lnTo>
                      <a:pt x="124" y="4531"/>
                    </a:lnTo>
                    <a:lnTo>
                      <a:pt x="186" y="4778"/>
                    </a:lnTo>
                    <a:lnTo>
                      <a:pt x="309" y="5055"/>
                    </a:lnTo>
                    <a:lnTo>
                      <a:pt x="402" y="5302"/>
                    </a:lnTo>
                    <a:lnTo>
                      <a:pt x="617" y="5672"/>
                    </a:lnTo>
                    <a:lnTo>
                      <a:pt x="864" y="6011"/>
                    </a:lnTo>
                    <a:lnTo>
                      <a:pt x="1141" y="6319"/>
                    </a:lnTo>
                    <a:lnTo>
                      <a:pt x="1450" y="6596"/>
                    </a:lnTo>
                    <a:lnTo>
                      <a:pt x="1789" y="6843"/>
                    </a:lnTo>
                    <a:lnTo>
                      <a:pt x="2128" y="7059"/>
                    </a:lnTo>
                    <a:lnTo>
                      <a:pt x="2498" y="7244"/>
                    </a:lnTo>
                    <a:lnTo>
                      <a:pt x="2867" y="7398"/>
                    </a:lnTo>
                    <a:lnTo>
                      <a:pt x="3422" y="7521"/>
                    </a:lnTo>
                    <a:lnTo>
                      <a:pt x="3977" y="7614"/>
                    </a:lnTo>
                    <a:lnTo>
                      <a:pt x="4501" y="7614"/>
                    </a:lnTo>
                    <a:lnTo>
                      <a:pt x="5056" y="7521"/>
                    </a:lnTo>
                    <a:lnTo>
                      <a:pt x="5333" y="7459"/>
                    </a:lnTo>
                    <a:lnTo>
                      <a:pt x="5580" y="7398"/>
                    </a:lnTo>
                    <a:lnTo>
                      <a:pt x="5857" y="7274"/>
                    </a:lnTo>
                    <a:lnTo>
                      <a:pt x="6104" y="7151"/>
                    </a:lnTo>
                    <a:lnTo>
                      <a:pt x="6319" y="7028"/>
                    </a:lnTo>
                    <a:lnTo>
                      <a:pt x="6535" y="6874"/>
                    </a:lnTo>
                    <a:lnTo>
                      <a:pt x="6751" y="6689"/>
                    </a:lnTo>
                    <a:lnTo>
                      <a:pt x="6967" y="6504"/>
                    </a:lnTo>
                    <a:lnTo>
                      <a:pt x="7121" y="6196"/>
                    </a:lnTo>
                    <a:lnTo>
                      <a:pt x="7244" y="5857"/>
                    </a:lnTo>
                    <a:lnTo>
                      <a:pt x="7306" y="5518"/>
                    </a:lnTo>
                    <a:lnTo>
                      <a:pt x="7337" y="5179"/>
                    </a:lnTo>
                    <a:lnTo>
                      <a:pt x="7337" y="4655"/>
                    </a:lnTo>
                    <a:lnTo>
                      <a:pt x="7275" y="4161"/>
                    </a:lnTo>
                    <a:lnTo>
                      <a:pt x="7182" y="3638"/>
                    </a:lnTo>
                    <a:lnTo>
                      <a:pt x="7059" y="3144"/>
                    </a:lnTo>
                    <a:lnTo>
                      <a:pt x="6874" y="2651"/>
                    </a:lnTo>
                    <a:lnTo>
                      <a:pt x="6628" y="2189"/>
                    </a:lnTo>
                    <a:lnTo>
                      <a:pt x="6350" y="1757"/>
                    </a:lnTo>
                    <a:lnTo>
                      <a:pt x="6042" y="1357"/>
                    </a:lnTo>
                    <a:lnTo>
                      <a:pt x="5796" y="1110"/>
                    </a:lnTo>
                    <a:lnTo>
                      <a:pt x="5518" y="864"/>
                    </a:lnTo>
                    <a:lnTo>
                      <a:pt x="5210" y="648"/>
                    </a:lnTo>
                    <a:lnTo>
                      <a:pt x="4902" y="463"/>
                    </a:lnTo>
                    <a:lnTo>
                      <a:pt x="4593" y="278"/>
                    </a:lnTo>
                    <a:lnTo>
                      <a:pt x="4254" y="155"/>
                    </a:lnTo>
                    <a:lnTo>
                      <a:pt x="3885" y="62"/>
                    </a:lnTo>
                    <a:lnTo>
                      <a:pt x="35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1" name="Google Shape;51;p4"/>
              <p:cNvGrpSpPr/>
              <p:nvPr/>
            </p:nvGrpSpPr>
            <p:grpSpPr>
              <a:xfrm>
                <a:off x="-2191061" y="3325098"/>
                <a:ext cx="372693" cy="322328"/>
                <a:chOff x="-2191061" y="3325098"/>
                <a:chExt cx="372693" cy="322328"/>
              </a:xfrm>
            </p:grpSpPr>
            <p:sp>
              <p:nvSpPr>
                <p:cNvPr id="52" name="Google Shape;52;p4"/>
                <p:cNvSpPr/>
                <p:nvPr/>
              </p:nvSpPr>
              <p:spPr>
                <a:xfrm>
                  <a:off x="-2191061" y="3325098"/>
                  <a:ext cx="309747" cy="322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3" h="7891" extrusionOk="0">
                      <a:moveTo>
                        <a:pt x="3730" y="278"/>
                      </a:moveTo>
                      <a:lnTo>
                        <a:pt x="4038" y="339"/>
                      </a:lnTo>
                      <a:lnTo>
                        <a:pt x="4316" y="432"/>
                      </a:lnTo>
                      <a:lnTo>
                        <a:pt x="4593" y="524"/>
                      </a:lnTo>
                      <a:lnTo>
                        <a:pt x="4840" y="648"/>
                      </a:lnTo>
                      <a:lnTo>
                        <a:pt x="5117" y="802"/>
                      </a:lnTo>
                      <a:lnTo>
                        <a:pt x="5364" y="956"/>
                      </a:lnTo>
                      <a:lnTo>
                        <a:pt x="5579" y="1141"/>
                      </a:lnTo>
                      <a:lnTo>
                        <a:pt x="5795" y="1326"/>
                      </a:lnTo>
                      <a:lnTo>
                        <a:pt x="6196" y="1757"/>
                      </a:lnTo>
                      <a:lnTo>
                        <a:pt x="6535" y="2220"/>
                      </a:lnTo>
                      <a:lnTo>
                        <a:pt x="6812" y="2713"/>
                      </a:lnTo>
                      <a:lnTo>
                        <a:pt x="7028" y="3237"/>
                      </a:lnTo>
                      <a:lnTo>
                        <a:pt x="7182" y="3792"/>
                      </a:lnTo>
                      <a:lnTo>
                        <a:pt x="7275" y="4346"/>
                      </a:lnTo>
                      <a:lnTo>
                        <a:pt x="7336" y="4901"/>
                      </a:lnTo>
                      <a:lnTo>
                        <a:pt x="7336" y="5209"/>
                      </a:lnTo>
                      <a:lnTo>
                        <a:pt x="7305" y="5518"/>
                      </a:lnTo>
                      <a:lnTo>
                        <a:pt x="7275" y="5826"/>
                      </a:lnTo>
                      <a:lnTo>
                        <a:pt x="7182" y="6103"/>
                      </a:lnTo>
                      <a:lnTo>
                        <a:pt x="7090" y="6381"/>
                      </a:lnTo>
                      <a:lnTo>
                        <a:pt x="7028" y="6535"/>
                      </a:lnTo>
                      <a:lnTo>
                        <a:pt x="6936" y="6627"/>
                      </a:lnTo>
                      <a:lnTo>
                        <a:pt x="6751" y="6812"/>
                      </a:lnTo>
                      <a:lnTo>
                        <a:pt x="6535" y="6966"/>
                      </a:lnTo>
                      <a:lnTo>
                        <a:pt x="6319" y="7120"/>
                      </a:lnTo>
                      <a:lnTo>
                        <a:pt x="6103" y="7244"/>
                      </a:lnTo>
                      <a:lnTo>
                        <a:pt x="5857" y="7336"/>
                      </a:lnTo>
                      <a:lnTo>
                        <a:pt x="5641" y="7428"/>
                      </a:lnTo>
                      <a:lnTo>
                        <a:pt x="5117" y="7583"/>
                      </a:lnTo>
                      <a:lnTo>
                        <a:pt x="4624" y="7644"/>
                      </a:lnTo>
                      <a:lnTo>
                        <a:pt x="4100" y="7644"/>
                      </a:lnTo>
                      <a:lnTo>
                        <a:pt x="3545" y="7552"/>
                      </a:lnTo>
                      <a:lnTo>
                        <a:pt x="3052" y="7428"/>
                      </a:lnTo>
                      <a:lnTo>
                        <a:pt x="2559" y="7213"/>
                      </a:lnTo>
                      <a:lnTo>
                        <a:pt x="2066" y="6966"/>
                      </a:lnTo>
                      <a:lnTo>
                        <a:pt x="1665" y="6658"/>
                      </a:lnTo>
                      <a:lnTo>
                        <a:pt x="1264" y="6288"/>
                      </a:lnTo>
                      <a:lnTo>
                        <a:pt x="925" y="5857"/>
                      </a:lnTo>
                      <a:lnTo>
                        <a:pt x="771" y="5641"/>
                      </a:lnTo>
                      <a:lnTo>
                        <a:pt x="648" y="5394"/>
                      </a:lnTo>
                      <a:lnTo>
                        <a:pt x="525" y="5148"/>
                      </a:lnTo>
                      <a:lnTo>
                        <a:pt x="432" y="4901"/>
                      </a:lnTo>
                      <a:lnTo>
                        <a:pt x="371" y="4655"/>
                      </a:lnTo>
                      <a:lnTo>
                        <a:pt x="309" y="4377"/>
                      </a:lnTo>
                      <a:lnTo>
                        <a:pt x="278" y="4131"/>
                      </a:lnTo>
                      <a:lnTo>
                        <a:pt x="247" y="3853"/>
                      </a:lnTo>
                      <a:lnTo>
                        <a:pt x="247" y="3607"/>
                      </a:lnTo>
                      <a:lnTo>
                        <a:pt x="278" y="3329"/>
                      </a:lnTo>
                      <a:lnTo>
                        <a:pt x="309" y="3052"/>
                      </a:lnTo>
                      <a:lnTo>
                        <a:pt x="371" y="2805"/>
                      </a:lnTo>
                      <a:lnTo>
                        <a:pt x="432" y="2559"/>
                      </a:lnTo>
                      <a:lnTo>
                        <a:pt x="525" y="2281"/>
                      </a:lnTo>
                      <a:lnTo>
                        <a:pt x="648" y="2035"/>
                      </a:lnTo>
                      <a:lnTo>
                        <a:pt x="771" y="1819"/>
                      </a:lnTo>
                      <a:lnTo>
                        <a:pt x="895" y="1603"/>
                      </a:lnTo>
                      <a:lnTo>
                        <a:pt x="1079" y="1387"/>
                      </a:lnTo>
                      <a:lnTo>
                        <a:pt x="1264" y="1172"/>
                      </a:lnTo>
                      <a:lnTo>
                        <a:pt x="1511" y="956"/>
                      </a:lnTo>
                      <a:lnTo>
                        <a:pt x="1727" y="771"/>
                      </a:lnTo>
                      <a:lnTo>
                        <a:pt x="2004" y="617"/>
                      </a:lnTo>
                      <a:lnTo>
                        <a:pt x="2282" y="494"/>
                      </a:lnTo>
                      <a:lnTo>
                        <a:pt x="2559" y="401"/>
                      </a:lnTo>
                      <a:lnTo>
                        <a:pt x="2836" y="309"/>
                      </a:lnTo>
                      <a:lnTo>
                        <a:pt x="3145" y="278"/>
                      </a:lnTo>
                      <a:close/>
                      <a:moveTo>
                        <a:pt x="3422" y="0"/>
                      </a:moveTo>
                      <a:lnTo>
                        <a:pt x="3083" y="31"/>
                      </a:lnTo>
                      <a:lnTo>
                        <a:pt x="2775" y="93"/>
                      </a:lnTo>
                      <a:lnTo>
                        <a:pt x="2466" y="155"/>
                      </a:lnTo>
                      <a:lnTo>
                        <a:pt x="2158" y="278"/>
                      </a:lnTo>
                      <a:lnTo>
                        <a:pt x="1850" y="432"/>
                      </a:lnTo>
                      <a:lnTo>
                        <a:pt x="1573" y="586"/>
                      </a:lnTo>
                      <a:lnTo>
                        <a:pt x="1326" y="802"/>
                      </a:lnTo>
                      <a:lnTo>
                        <a:pt x="1079" y="987"/>
                      </a:lnTo>
                      <a:lnTo>
                        <a:pt x="895" y="1202"/>
                      </a:lnTo>
                      <a:lnTo>
                        <a:pt x="710" y="1449"/>
                      </a:lnTo>
                      <a:lnTo>
                        <a:pt x="555" y="1665"/>
                      </a:lnTo>
                      <a:lnTo>
                        <a:pt x="432" y="1942"/>
                      </a:lnTo>
                      <a:lnTo>
                        <a:pt x="309" y="2189"/>
                      </a:lnTo>
                      <a:lnTo>
                        <a:pt x="216" y="2466"/>
                      </a:lnTo>
                      <a:lnTo>
                        <a:pt x="124" y="2744"/>
                      </a:lnTo>
                      <a:lnTo>
                        <a:pt x="62" y="3021"/>
                      </a:lnTo>
                      <a:lnTo>
                        <a:pt x="32" y="3298"/>
                      </a:lnTo>
                      <a:lnTo>
                        <a:pt x="1" y="3576"/>
                      </a:lnTo>
                      <a:lnTo>
                        <a:pt x="1" y="3884"/>
                      </a:lnTo>
                      <a:lnTo>
                        <a:pt x="32" y="4161"/>
                      </a:lnTo>
                      <a:lnTo>
                        <a:pt x="62" y="4439"/>
                      </a:lnTo>
                      <a:lnTo>
                        <a:pt x="124" y="4716"/>
                      </a:lnTo>
                      <a:lnTo>
                        <a:pt x="216" y="4994"/>
                      </a:lnTo>
                      <a:lnTo>
                        <a:pt x="309" y="5271"/>
                      </a:lnTo>
                      <a:lnTo>
                        <a:pt x="432" y="5518"/>
                      </a:lnTo>
                      <a:lnTo>
                        <a:pt x="586" y="5764"/>
                      </a:lnTo>
                      <a:lnTo>
                        <a:pt x="740" y="6011"/>
                      </a:lnTo>
                      <a:lnTo>
                        <a:pt x="895" y="6257"/>
                      </a:lnTo>
                      <a:lnTo>
                        <a:pt x="1079" y="6473"/>
                      </a:lnTo>
                      <a:lnTo>
                        <a:pt x="1295" y="6658"/>
                      </a:lnTo>
                      <a:lnTo>
                        <a:pt x="1511" y="6843"/>
                      </a:lnTo>
                      <a:lnTo>
                        <a:pt x="1973" y="7182"/>
                      </a:lnTo>
                      <a:lnTo>
                        <a:pt x="2466" y="7459"/>
                      </a:lnTo>
                      <a:lnTo>
                        <a:pt x="2990" y="7675"/>
                      </a:lnTo>
                      <a:lnTo>
                        <a:pt x="3545" y="7829"/>
                      </a:lnTo>
                      <a:lnTo>
                        <a:pt x="3823" y="7860"/>
                      </a:lnTo>
                      <a:lnTo>
                        <a:pt x="4131" y="7891"/>
                      </a:lnTo>
                      <a:lnTo>
                        <a:pt x="4686" y="7891"/>
                      </a:lnTo>
                      <a:lnTo>
                        <a:pt x="5210" y="7798"/>
                      </a:lnTo>
                      <a:lnTo>
                        <a:pt x="5487" y="7737"/>
                      </a:lnTo>
                      <a:lnTo>
                        <a:pt x="5764" y="7644"/>
                      </a:lnTo>
                      <a:lnTo>
                        <a:pt x="6011" y="7552"/>
                      </a:lnTo>
                      <a:lnTo>
                        <a:pt x="6258" y="7428"/>
                      </a:lnTo>
                      <a:lnTo>
                        <a:pt x="6504" y="7305"/>
                      </a:lnTo>
                      <a:lnTo>
                        <a:pt x="6751" y="7120"/>
                      </a:lnTo>
                      <a:lnTo>
                        <a:pt x="6966" y="6966"/>
                      </a:lnTo>
                      <a:lnTo>
                        <a:pt x="7151" y="6750"/>
                      </a:lnTo>
                      <a:lnTo>
                        <a:pt x="7244" y="6627"/>
                      </a:lnTo>
                      <a:lnTo>
                        <a:pt x="7305" y="6473"/>
                      </a:lnTo>
                      <a:lnTo>
                        <a:pt x="7429" y="6165"/>
                      </a:lnTo>
                      <a:lnTo>
                        <a:pt x="7521" y="5857"/>
                      </a:lnTo>
                      <a:lnTo>
                        <a:pt x="7552" y="5518"/>
                      </a:lnTo>
                      <a:lnTo>
                        <a:pt x="7583" y="5240"/>
                      </a:lnTo>
                      <a:lnTo>
                        <a:pt x="7583" y="4932"/>
                      </a:lnTo>
                      <a:lnTo>
                        <a:pt x="7521" y="4315"/>
                      </a:lnTo>
                      <a:lnTo>
                        <a:pt x="7429" y="3730"/>
                      </a:lnTo>
                      <a:lnTo>
                        <a:pt x="7244" y="3144"/>
                      </a:lnTo>
                      <a:lnTo>
                        <a:pt x="6997" y="2589"/>
                      </a:lnTo>
                      <a:lnTo>
                        <a:pt x="6720" y="2035"/>
                      </a:lnTo>
                      <a:lnTo>
                        <a:pt x="6535" y="1788"/>
                      </a:lnTo>
                      <a:lnTo>
                        <a:pt x="6350" y="1572"/>
                      </a:lnTo>
                      <a:lnTo>
                        <a:pt x="6165" y="1326"/>
                      </a:lnTo>
                      <a:lnTo>
                        <a:pt x="5949" y="1141"/>
                      </a:lnTo>
                      <a:lnTo>
                        <a:pt x="5703" y="925"/>
                      </a:lnTo>
                      <a:lnTo>
                        <a:pt x="5456" y="740"/>
                      </a:lnTo>
                      <a:lnTo>
                        <a:pt x="5210" y="555"/>
                      </a:lnTo>
                      <a:lnTo>
                        <a:pt x="4932" y="401"/>
                      </a:lnTo>
                      <a:lnTo>
                        <a:pt x="4655" y="278"/>
                      </a:lnTo>
                      <a:lnTo>
                        <a:pt x="4347" y="155"/>
                      </a:lnTo>
                      <a:lnTo>
                        <a:pt x="4038" y="93"/>
                      </a:lnTo>
                      <a:lnTo>
                        <a:pt x="3761" y="31"/>
                      </a:lnTo>
                      <a:lnTo>
                        <a:pt x="34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" name="Google Shape;53;p4"/>
                <p:cNvSpPr/>
                <p:nvPr/>
              </p:nvSpPr>
              <p:spPr>
                <a:xfrm>
                  <a:off x="-2076484" y="3473661"/>
                  <a:ext cx="127199" cy="108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4" h="2652" extrusionOk="0">
                      <a:moveTo>
                        <a:pt x="2959" y="0"/>
                      </a:moveTo>
                      <a:lnTo>
                        <a:pt x="2867" y="31"/>
                      </a:lnTo>
                      <a:lnTo>
                        <a:pt x="2836" y="62"/>
                      </a:lnTo>
                      <a:lnTo>
                        <a:pt x="2836" y="124"/>
                      </a:lnTo>
                      <a:lnTo>
                        <a:pt x="2867" y="1079"/>
                      </a:lnTo>
                      <a:lnTo>
                        <a:pt x="2867" y="1572"/>
                      </a:lnTo>
                      <a:lnTo>
                        <a:pt x="2805" y="2035"/>
                      </a:lnTo>
                      <a:lnTo>
                        <a:pt x="2744" y="2250"/>
                      </a:lnTo>
                      <a:lnTo>
                        <a:pt x="2744" y="2374"/>
                      </a:lnTo>
                      <a:lnTo>
                        <a:pt x="2651" y="2374"/>
                      </a:lnTo>
                      <a:lnTo>
                        <a:pt x="2189" y="2405"/>
                      </a:lnTo>
                      <a:lnTo>
                        <a:pt x="1696" y="2405"/>
                      </a:lnTo>
                      <a:lnTo>
                        <a:pt x="1203" y="2374"/>
                      </a:lnTo>
                      <a:lnTo>
                        <a:pt x="679" y="2312"/>
                      </a:lnTo>
                      <a:lnTo>
                        <a:pt x="155" y="2220"/>
                      </a:lnTo>
                      <a:lnTo>
                        <a:pt x="62" y="2220"/>
                      </a:lnTo>
                      <a:lnTo>
                        <a:pt x="0" y="2312"/>
                      </a:lnTo>
                      <a:lnTo>
                        <a:pt x="0" y="2405"/>
                      </a:lnTo>
                      <a:lnTo>
                        <a:pt x="31" y="2435"/>
                      </a:lnTo>
                      <a:lnTo>
                        <a:pt x="93" y="2466"/>
                      </a:lnTo>
                      <a:lnTo>
                        <a:pt x="586" y="2559"/>
                      </a:lnTo>
                      <a:lnTo>
                        <a:pt x="1110" y="2620"/>
                      </a:lnTo>
                      <a:lnTo>
                        <a:pt x="1634" y="2651"/>
                      </a:lnTo>
                      <a:lnTo>
                        <a:pt x="2158" y="2651"/>
                      </a:lnTo>
                      <a:lnTo>
                        <a:pt x="2682" y="2620"/>
                      </a:lnTo>
                      <a:lnTo>
                        <a:pt x="2805" y="2620"/>
                      </a:lnTo>
                      <a:lnTo>
                        <a:pt x="2867" y="2589"/>
                      </a:lnTo>
                      <a:lnTo>
                        <a:pt x="2898" y="2559"/>
                      </a:lnTo>
                      <a:lnTo>
                        <a:pt x="2959" y="2435"/>
                      </a:lnTo>
                      <a:lnTo>
                        <a:pt x="2990" y="2312"/>
                      </a:lnTo>
                      <a:lnTo>
                        <a:pt x="3083" y="1819"/>
                      </a:lnTo>
                      <a:lnTo>
                        <a:pt x="3114" y="1295"/>
                      </a:lnTo>
                      <a:lnTo>
                        <a:pt x="3114" y="709"/>
                      </a:lnTo>
                      <a:lnTo>
                        <a:pt x="3083" y="124"/>
                      </a:lnTo>
                      <a:lnTo>
                        <a:pt x="3083" y="62"/>
                      </a:lnTo>
                      <a:lnTo>
                        <a:pt x="3052" y="31"/>
                      </a:lnTo>
                      <a:lnTo>
                        <a:pt x="295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" name="Google Shape;54;p4"/>
                <p:cNvSpPr/>
                <p:nvPr/>
              </p:nvSpPr>
              <p:spPr>
                <a:xfrm>
                  <a:off x="-2125583" y="3398134"/>
                  <a:ext cx="118376" cy="10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8" h="2682" extrusionOk="0">
                      <a:moveTo>
                        <a:pt x="2744" y="0"/>
                      </a:moveTo>
                      <a:lnTo>
                        <a:pt x="2713" y="31"/>
                      </a:lnTo>
                      <a:lnTo>
                        <a:pt x="2651" y="123"/>
                      </a:lnTo>
                      <a:lnTo>
                        <a:pt x="2559" y="1048"/>
                      </a:lnTo>
                      <a:lnTo>
                        <a:pt x="2405" y="2004"/>
                      </a:lnTo>
                      <a:lnTo>
                        <a:pt x="2374" y="2250"/>
                      </a:lnTo>
                      <a:lnTo>
                        <a:pt x="2343" y="2343"/>
                      </a:lnTo>
                      <a:lnTo>
                        <a:pt x="2312" y="2435"/>
                      </a:lnTo>
                      <a:lnTo>
                        <a:pt x="2189" y="2435"/>
                      </a:lnTo>
                      <a:lnTo>
                        <a:pt x="1973" y="2404"/>
                      </a:lnTo>
                      <a:lnTo>
                        <a:pt x="1542" y="2312"/>
                      </a:lnTo>
                      <a:lnTo>
                        <a:pt x="1110" y="2219"/>
                      </a:lnTo>
                      <a:lnTo>
                        <a:pt x="617" y="2034"/>
                      </a:lnTo>
                      <a:lnTo>
                        <a:pt x="185" y="1819"/>
                      </a:lnTo>
                      <a:lnTo>
                        <a:pt x="93" y="1819"/>
                      </a:lnTo>
                      <a:lnTo>
                        <a:pt x="0" y="1880"/>
                      </a:lnTo>
                      <a:lnTo>
                        <a:pt x="0" y="1942"/>
                      </a:lnTo>
                      <a:lnTo>
                        <a:pt x="31" y="2004"/>
                      </a:lnTo>
                      <a:lnTo>
                        <a:pt x="62" y="2034"/>
                      </a:lnTo>
                      <a:lnTo>
                        <a:pt x="494" y="2250"/>
                      </a:lnTo>
                      <a:lnTo>
                        <a:pt x="956" y="2435"/>
                      </a:lnTo>
                      <a:lnTo>
                        <a:pt x="1418" y="2558"/>
                      </a:lnTo>
                      <a:lnTo>
                        <a:pt x="1911" y="2651"/>
                      </a:lnTo>
                      <a:lnTo>
                        <a:pt x="2127" y="2682"/>
                      </a:lnTo>
                      <a:lnTo>
                        <a:pt x="2374" y="2682"/>
                      </a:lnTo>
                      <a:lnTo>
                        <a:pt x="2466" y="2651"/>
                      </a:lnTo>
                      <a:lnTo>
                        <a:pt x="2528" y="2558"/>
                      </a:lnTo>
                      <a:lnTo>
                        <a:pt x="2589" y="2435"/>
                      </a:lnTo>
                      <a:lnTo>
                        <a:pt x="2589" y="2343"/>
                      </a:lnTo>
                      <a:lnTo>
                        <a:pt x="2774" y="1295"/>
                      </a:lnTo>
                      <a:lnTo>
                        <a:pt x="2898" y="123"/>
                      </a:lnTo>
                      <a:lnTo>
                        <a:pt x="2898" y="62"/>
                      </a:lnTo>
                      <a:lnTo>
                        <a:pt x="2867" y="31"/>
                      </a:lnTo>
                      <a:lnTo>
                        <a:pt x="2774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" name="Google Shape;55;p4"/>
                <p:cNvSpPr/>
                <p:nvPr/>
              </p:nvSpPr>
              <p:spPr>
                <a:xfrm>
                  <a:off x="-2076484" y="3420763"/>
                  <a:ext cx="258115" cy="214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9" h="5241" extrusionOk="0">
                      <a:moveTo>
                        <a:pt x="93" y="1"/>
                      </a:moveTo>
                      <a:lnTo>
                        <a:pt x="31" y="32"/>
                      </a:lnTo>
                      <a:lnTo>
                        <a:pt x="0" y="93"/>
                      </a:lnTo>
                      <a:lnTo>
                        <a:pt x="31" y="124"/>
                      </a:lnTo>
                      <a:lnTo>
                        <a:pt x="155" y="525"/>
                      </a:lnTo>
                      <a:lnTo>
                        <a:pt x="309" y="895"/>
                      </a:lnTo>
                      <a:lnTo>
                        <a:pt x="463" y="1265"/>
                      </a:lnTo>
                      <a:lnTo>
                        <a:pt x="679" y="1634"/>
                      </a:lnTo>
                      <a:lnTo>
                        <a:pt x="864" y="1973"/>
                      </a:lnTo>
                      <a:lnTo>
                        <a:pt x="1110" y="2313"/>
                      </a:lnTo>
                      <a:lnTo>
                        <a:pt x="1357" y="2621"/>
                      </a:lnTo>
                      <a:lnTo>
                        <a:pt x="1634" y="2929"/>
                      </a:lnTo>
                      <a:lnTo>
                        <a:pt x="1911" y="3237"/>
                      </a:lnTo>
                      <a:lnTo>
                        <a:pt x="2220" y="3515"/>
                      </a:lnTo>
                      <a:lnTo>
                        <a:pt x="2559" y="3761"/>
                      </a:lnTo>
                      <a:lnTo>
                        <a:pt x="2867" y="4008"/>
                      </a:lnTo>
                      <a:lnTo>
                        <a:pt x="3237" y="4223"/>
                      </a:lnTo>
                      <a:lnTo>
                        <a:pt x="3607" y="4439"/>
                      </a:lnTo>
                      <a:lnTo>
                        <a:pt x="3977" y="4624"/>
                      </a:lnTo>
                      <a:lnTo>
                        <a:pt x="4346" y="4778"/>
                      </a:lnTo>
                      <a:lnTo>
                        <a:pt x="4809" y="4932"/>
                      </a:lnTo>
                      <a:lnTo>
                        <a:pt x="5271" y="5056"/>
                      </a:lnTo>
                      <a:lnTo>
                        <a:pt x="5733" y="5148"/>
                      </a:lnTo>
                      <a:lnTo>
                        <a:pt x="6196" y="5241"/>
                      </a:lnTo>
                      <a:lnTo>
                        <a:pt x="6227" y="5210"/>
                      </a:lnTo>
                      <a:lnTo>
                        <a:pt x="6288" y="5210"/>
                      </a:lnTo>
                      <a:lnTo>
                        <a:pt x="6319" y="5117"/>
                      </a:lnTo>
                      <a:lnTo>
                        <a:pt x="6319" y="5056"/>
                      </a:lnTo>
                      <a:lnTo>
                        <a:pt x="6288" y="5025"/>
                      </a:lnTo>
                      <a:lnTo>
                        <a:pt x="6196" y="4994"/>
                      </a:lnTo>
                      <a:lnTo>
                        <a:pt x="5795" y="4932"/>
                      </a:lnTo>
                      <a:lnTo>
                        <a:pt x="5394" y="4840"/>
                      </a:lnTo>
                      <a:lnTo>
                        <a:pt x="4994" y="4747"/>
                      </a:lnTo>
                      <a:lnTo>
                        <a:pt x="4624" y="4624"/>
                      </a:lnTo>
                      <a:lnTo>
                        <a:pt x="4254" y="4470"/>
                      </a:lnTo>
                      <a:lnTo>
                        <a:pt x="3884" y="4316"/>
                      </a:lnTo>
                      <a:lnTo>
                        <a:pt x="3514" y="4131"/>
                      </a:lnTo>
                      <a:lnTo>
                        <a:pt x="3175" y="3915"/>
                      </a:lnTo>
                      <a:lnTo>
                        <a:pt x="2836" y="3700"/>
                      </a:lnTo>
                      <a:lnTo>
                        <a:pt x="2528" y="3453"/>
                      </a:lnTo>
                      <a:lnTo>
                        <a:pt x="2220" y="3176"/>
                      </a:lnTo>
                      <a:lnTo>
                        <a:pt x="1942" y="2898"/>
                      </a:lnTo>
                      <a:lnTo>
                        <a:pt x="1696" y="2621"/>
                      </a:lnTo>
                      <a:lnTo>
                        <a:pt x="1418" y="2313"/>
                      </a:lnTo>
                      <a:lnTo>
                        <a:pt x="1203" y="2004"/>
                      </a:lnTo>
                      <a:lnTo>
                        <a:pt x="987" y="1665"/>
                      </a:lnTo>
                      <a:lnTo>
                        <a:pt x="771" y="1295"/>
                      </a:lnTo>
                      <a:lnTo>
                        <a:pt x="555" y="895"/>
                      </a:lnTo>
                      <a:lnTo>
                        <a:pt x="401" y="494"/>
                      </a:lnTo>
                      <a:lnTo>
                        <a:pt x="247" y="63"/>
                      </a:lnTo>
                      <a:lnTo>
                        <a:pt x="216" y="32"/>
                      </a:lnTo>
                      <a:lnTo>
                        <a:pt x="1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56" name="Google Shape;56;p4"/>
            <p:cNvGrpSpPr/>
            <p:nvPr/>
          </p:nvGrpSpPr>
          <p:grpSpPr>
            <a:xfrm>
              <a:off x="-1238797" y="-1490575"/>
              <a:ext cx="11203695" cy="2337158"/>
              <a:chOff x="-1238797" y="-1490575"/>
              <a:chExt cx="11203695" cy="2337158"/>
            </a:xfrm>
          </p:grpSpPr>
          <p:sp>
            <p:nvSpPr>
              <p:cNvPr id="57" name="Google Shape;57;p4"/>
              <p:cNvSpPr/>
              <p:nvPr/>
            </p:nvSpPr>
            <p:spPr>
              <a:xfrm flipH="1">
                <a:off x="-1238797" y="-1490575"/>
                <a:ext cx="1757051" cy="2134994"/>
              </a:xfrm>
              <a:custGeom>
                <a:avLst/>
                <a:gdLst/>
                <a:ahLst/>
                <a:cxnLst/>
                <a:rect l="l" t="t" r="r" b="b"/>
                <a:pathLst>
                  <a:path w="43984" h="53445" extrusionOk="0">
                    <a:moveTo>
                      <a:pt x="37388" y="0"/>
                    </a:moveTo>
                    <a:lnTo>
                      <a:pt x="36864" y="31"/>
                    </a:lnTo>
                    <a:lnTo>
                      <a:pt x="36370" y="62"/>
                    </a:lnTo>
                    <a:lnTo>
                      <a:pt x="35877" y="154"/>
                    </a:lnTo>
                    <a:lnTo>
                      <a:pt x="35384" y="247"/>
                    </a:lnTo>
                    <a:lnTo>
                      <a:pt x="34891" y="401"/>
                    </a:lnTo>
                    <a:lnTo>
                      <a:pt x="34429" y="555"/>
                    </a:lnTo>
                    <a:lnTo>
                      <a:pt x="33966" y="740"/>
                    </a:lnTo>
                    <a:lnTo>
                      <a:pt x="33535" y="955"/>
                    </a:lnTo>
                    <a:lnTo>
                      <a:pt x="33103" y="1202"/>
                    </a:lnTo>
                    <a:lnTo>
                      <a:pt x="32703" y="1479"/>
                    </a:lnTo>
                    <a:lnTo>
                      <a:pt x="32302" y="1788"/>
                    </a:lnTo>
                    <a:lnTo>
                      <a:pt x="31932" y="2096"/>
                    </a:lnTo>
                    <a:lnTo>
                      <a:pt x="31562" y="2435"/>
                    </a:lnTo>
                    <a:lnTo>
                      <a:pt x="31254" y="2805"/>
                    </a:lnTo>
                    <a:lnTo>
                      <a:pt x="30946" y="3205"/>
                    </a:lnTo>
                    <a:lnTo>
                      <a:pt x="30638" y="3606"/>
                    </a:lnTo>
                    <a:lnTo>
                      <a:pt x="30391" y="4038"/>
                    </a:lnTo>
                    <a:lnTo>
                      <a:pt x="30144" y="4469"/>
                    </a:lnTo>
                    <a:lnTo>
                      <a:pt x="29898" y="4962"/>
                    </a:lnTo>
                    <a:lnTo>
                      <a:pt x="29713" y="5486"/>
                    </a:lnTo>
                    <a:lnTo>
                      <a:pt x="29559" y="6010"/>
                    </a:lnTo>
                    <a:lnTo>
                      <a:pt x="29405" y="6565"/>
                    </a:lnTo>
                    <a:lnTo>
                      <a:pt x="29312" y="7089"/>
                    </a:lnTo>
                    <a:lnTo>
                      <a:pt x="29281" y="7644"/>
                    </a:lnTo>
                    <a:lnTo>
                      <a:pt x="29252" y="8170"/>
                    </a:lnTo>
                    <a:lnTo>
                      <a:pt x="29251" y="8168"/>
                    </a:lnTo>
                    <a:lnTo>
                      <a:pt x="28850" y="7736"/>
                    </a:lnTo>
                    <a:lnTo>
                      <a:pt x="28418" y="7336"/>
                    </a:lnTo>
                    <a:lnTo>
                      <a:pt x="27925" y="6997"/>
                    </a:lnTo>
                    <a:lnTo>
                      <a:pt x="27401" y="6688"/>
                    </a:lnTo>
                    <a:lnTo>
                      <a:pt x="27124" y="6565"/>
                    </a:lnTo>
                    <a:lnTo>
                      <a:pt x="26846" y="6473"/>
                    </a:lnTo>
                    <a:lnTo>
                      <a:pt x="26569" y="6380"/>
                    </a:lnTo>
                    <a:lnTo>
                      <a:pt x="26261" y="6318"/>
                    </a:lnTo>
                    <a:lnTo>
                      <a:pt x="25983" y="6288"/>
                    </a:lnTo>
                    <a:lnTo>
                      <a:pt x="25675" y="6257"/>
                    </a:lnTo>
                    <a:lnTo>
                      <a:pt x="25120" y="6257"/>
                    </a:lnTo>
                    <a:lnTo>
                      <a:pt x="24843" y="6288"/>
                    </a:lnTo>
                    <a:lnTo>
                      <a:pt x="24566" y="6349"/>
                    </a:lnTo>
                    <a:lnTo>
                      <a:pt x="24319" y="6442"/>
                    </a:lnTo>
                    <a:lnTo>
                      <a:pt x="24072" y="6534"/>
                    </a:lnTo>
                    <a:lnTo>
                      <a:pt x="23826" y="6658"/>
                    </a:lnTo>
                    <a:lnTo>
                      <a:pt x="23579" y="6781"/>
                    </a:lnTo>
                    <a:lnTo>
                      <a:pt x="23364" y="6935"/>
                    </a:lnTo>
                    <a:lnTo>
                      <a:pt x="23148" y="7089"/>
                    </a:lnTo>
                    <a:lnTo>
                      <a:pt x="22932" y="7274"/>
                    </a:lnTo>
                    <a:lnTo>
                      <a:pt x="22747" y="7459"/>
                    </a:lnTo>
                    <a:lnTo>
                      <a:pt x="22593" y="7675"/>
                    </a:lnTo>
                    <a:lnTo>
                      <a:pt x="22408" y="7890"/>
                    </a:lnTo>
                    <a:lnTo>
                      <a:pt x="22285" y="8137"/>
                    </a:lnTo>
                    <a:lnTo>
                      <a:pt x="22162" y="8384"/>
                    </a:lnTo>
                    <a:lnTo>
                      <a:pt x="22038" y="8661"/>
                    </a:lnTo>
                    <a:lnTo>
                      <a:pt x="21946" y="8938"/>
                    </a:lnTo>
                    <a:lnTo>
                      <a:pt x="21884" y="9216"/>
                    </a:lnTo>
                    <a:lnTo>
                      <a:pt x="21853" y="9524"/>
                    </a:lnTo>
                    <a:lnTo>
                      <a:pt x="21850" y="9552"/>
                    </a:lnTo>
                    <a:lnTo>
                      <a:pt x="21730" y="9431"/>
                    </a:lnTo>
                    <a:lnTo>
                      <a:pt x="21545" y="9247"/>
                    </a:lnTo>
                    <a:lnTo>
                      <a:pt x="21360" y="9092"/>
                    </a:lnTo>
                    <a:lnTo>
                      <a:pt x="21144" y="8938"/>
                    </a:lnTo>
                    <a:lnTo>
                      <a:pt x="20898" y="8815"/>
                    </a:lnTo>
                    <a:lnTo>
                      <a:pt x="20651" y="8723"/>
                    </a:lnTo>
                    <a:lnTo>
                      <a:pt x="20405" y="8630"/>
                    </a:lnTo>
                    <a:lnTo>
                      <a:pt x="20158" y="8568"/>
                    </a:lnTo>
                    <a:lnTo>
                      <a:pt x="19912" y="8507"/>
                    </a:lnTo>
                    <a:lnTo>
                      <a:pt x="19634" y="8476"/>
                    </a:lnTo>
                    <a:lnTo>
                      <a:pt x="19110" y="8476"/>
                    </a:lnTo>
                    <a:lnTo>
                      <a:pt x="18802" y="8507"/>
                    </a:lnTo>
                    <a:lnTo>
                      <a:pt x="18525" y="8568"/>
                    </a:lnTo>
                    <a:lnTo>
                      <a:pt x="18247" y="8661"/>
                    </a:lnTo>
                    <a:lnTo>
                      <a:pt x="17970" y="8784"/>
                    </a:lnTo>
                    <a:lnTo>
                      <a:pt x="17723" y="8907"/>
                    </a:lnTo>
                    <a:lnTo>
                      <a:pt x="17507" y="9092"/>
                    </a:lnTo>
                    <a:lnTo>
                      <a:pt x="17261" y="9247"/>
                    </a:lnTo>
                    <a:lnTo>
                      <a:pt x="17076" y="9462"/>
                    </a:lnTo>
                    <a:lnTo>
                      <a:pt x="16891" y="9678"/>
                    </a:lnTo>
                    <a:lnTo>
                      <a:pt x="16706" y="9894"/>
                    </a:lnTo>
                    <a:lnTo>
                      <a:pt x="16552" y="10140"/>
                    </a:lnTo>
                    <a:lnTo>
                      <a:pt x="16398" y="10387"/>
                    </a:lnTo>
                    <a:lnTo>
                      <a:pt x="16275" y="10664"/>
                    </a:lnTo>
                    <a:lnTo>
                      <a:pt x="16182" y="10942"/>
                    </a:lnTo>
                    <a:lnTo>
                      <a:pt x="16090" y="11219"/>
                    </a:lnTo>
                    <a:lnTo>
                      <a:pt x="16028" y="11497"/>
                    </a:lnTo>
                    <a:lnTo>
                      <a:pt x="15966" y="11866"/>
                    </a:lnTo>
                    <a:lnTo>
                      <a:pt x="15936" y="12205"/>
                    </a:lnTo>
                    <a:lnTo>
                      <a:pt x="15936" y="12575"/>
                    </a:lnTo>
                    <a:lnTo>
                      <a:pt x="15936" y="12945"/>
                    </a:lnTo>
                    <a:lnTo>
                      <a:pt x="15997" y="13284"/>
                    </a:lnTo>
                    <a:lnTo>
                      <a:pt x="16059" y="13654"/>
                    </a:lnTo>
                    <a:lnTo>
                      <a:pt x="16097" y="13793"/>
                    </a:lnTo>
                    <a:lnTo>
                      <a:pt x="16097" y="13793"/>
                    </a:lnTo>
                    <a:lnTo>
                      <a:pt x="15874" y="13654"/>
                    </a:lnTo>
                    <a:lnTo>
                      <a:pt x="15596" y="13562"/>
                    </a:lnTo>
                    <a:lnTo>
                      <a:pt x="15319" y="13500"/>
                    </a:lnTo>
                    <a:lnTo>
                      <a:pt x="15042" y="13469"/>
                    </a:lnTo>
                    <a:lnTo>
                      <a:pt x="14764" y="13469"/>
                    </a:lnTo>
                    <a:lnTo>
                      <a:pt x="14456" y="13500"/>
                    </a:lnTo>
                    <a:lnTo>
                      <a:pt x="14148" y="13592"/>
                    </a:lnTo>
                    <a:lnTo>
                      <a:pt x="13870" y="13685"/>
                    </a:lnTo>
                    <a:lnTo>
                      <a:pt x="13562" y="13808"/>
                    </a:lnTo>
                    <a:lnTo>
                      <a:pt x="13316" y="13962"/>
                    </a:lnTo>
                    <a:lnTo>
                      <a:pt x="13038" y="14147"/>
                    </a:lnTo>
                    <a:lnTo>
                      <a:pt x="12792" y="14363"/>
                    </a:lnTo>
                    <a:lnTo>
                      <a:pt x="12576" y="14579"/>
                    </a:lnTo>
                    <a:lnTo>
                      <a:pt x="12360" y="14794"/>
                    </a:lnTo>
                    <a:lnTo>
                      <a:pt x="11959" y="15349"/>
                    </a:lnTo>
                    <a:lnTo>
                      <a:pt x="11559" y="15935"/>
                    </a:lnTo>
                    <a:lnTo>
                      <a:pt x="11251" y="16551"/>
                    </a:lnTo>
                    <a:lnTo>
                      <a:pt x="11096" y="16890"/>
                    </a:lnTo>
                    <a:lnTo>
                      <a:pt x="10973" y="17229"/>
                    </a:lnTo>
                    <a:lnTo>
                      <a:pt x="10881" y="17568"/>
                    </a:lnTo>
                    <a:lnTo>
                      <a:pt x="10788" y="17907"/>
                    </a:lnTo>
                    <a:lnTo>
                      <a:pt x="10757" y="18246"/>
                    </a:lnTo>
                    <a:lnTo>
                      <a:pt x="10696" y="18586"/>
                    </a:lnTo>
                    <a:lnTo>
                      <a:pt x="10696" y="18925"/>
                    </a:lnTo>
                    <a:lnTo>
                      <a:pt x="10727" y="19294"/>
                    </a:lnTo>
                    <a:lnTo>
                      <a:pt x="10757" y="19633"/>
                    </a:lnTo>
                    <a:lnTo>
                      <a:pt x="10819" y="19973"/>
                    </a:lnTo>
                    <a:lnTo>
                      <a:pt x="10942" y="20281"/>
                    </a:lnTo>
                    <a:lnTo>
                      <a:pt x="11066" y="20620"/>
                    </a:lnTo>
                    <a:lnTo>
                      <a:pt x="11220" y="20897"/>
                    </a:lnTo>
                    <a:lnTo>
                      <a:pt x="11405" y="21205"/>
                    </a:lnTo>
                    <a:lnTo>
                      <a:pt x="11614" y="21445"/>
                    </a:lnTo>
                    <a:lnTo>
                      <a:pt x="11528" y="21421"/>
                    </a:lnTo>
                    <a:lnTo>
                      <a:pt x="11158" y="21359"/>
                    </a:lnTo>
                    <a:lnTo>
                      <a:pt x="10788" y="21329"/>
                    </a:lnTo>
                    <a:lnTo>
                      <a:pt x="10018" y="21329"/>
                    </a:lnTo>
                    <a:lnTo>
                      <a:pt x="9648" y="21390"/>
                    </a:lnTo>
                    <a:lnTo>
                      <a:pt x="9278" y="21452"/>
                    </a:lnTo>
                    <a:lnTo>
                      <a:pt x="8939" y="21544"/>
                    </a:lnTo>
                    <a:lnTo>
                      <a:pt x="8569" y="21668"/>
                    </a:lnTo>
                    <a:lnTo>
                      <a:pt x="8230" y="21822"/>
                    </a:lnTo>
                    <a:lnTo>
                      <a:pt x="7891" y="21976"/>
                    </a:lnTo>
                    <a:lnTo>
                      <a:pt x="7583" y="22161"/>
                    </a:lnTo>
                    <a:lnTo>
                      <a:pt x="7275" y="22377"/>
                    </a:lnTo>
                    <a:lnTo>
                      <a:pt x="6966" y="22623"/>
                    </a:lnTo>
                    <a:lnTo>
                      <a:pt x="6720" y="22901"/>
                    </a:lnTo>
                    <a:lnTo>
                      <a:pt x="6473" y="23178"/>
                    </a:lnTo>
                    <a:lnTo>
                      <a:pt x="6288" y="23455"/>
                    </a:lnTo>
                    <a:lnTo>
                      <a:pt x="6103" y="23764"/>
                    </a:lnTo>
                    <a:lnTo>
                      <a:pt x="5949" y="24072"/>
                    </a:lnTo>
                    <a:lnTo>
                      <a:pt x="5826" y="24411"/>
                    </a:lnTo>
                    <a:lnTo>
                      <a:pt x="5733" y="24719"/>
                    </a:lnTo>
                    <a:lnTo>
                      <a:pt x="5672" y="25089"/>
                    </a:lnTo>
                    <a:lnTo>
                      <a:pt x="5641" y="25428"/>
                    </a:lnTo>
                    <a:lnTo>
                      <a:pt x="5610" y="25767"/>
                    </a:lnTo>
                    <a:lnTo>
                      <a:pt x="5610" y="26106"/>
                    </a:lnTo>
                    <a:lnTo>
                      <a:pt x="5672" y="26476"/>
                    </a:lnTo>
                    <a:lnTo>
                      <a:pt x="5733" y="26815"/>
                    </a:lnTo>
                    <a:lnTo>
                      <a:pt x="5826" y="27154"/>
                    </a:lnTo>
                    <a:lnTo>
                      <a:pt x="5949" y="27493"/>
                    </a:lnTo>
                    <a:lnTo>
                      <a:pt x="6072" y="27832"/>
                    </a:lnTo>
                    <a:lnTo>
                      <a:pt x="6288" y="28171"/>
                    </a:lnTo>
                    <a:lnTo>
                      <a:pt x="6504" y="28510"/>
                    </a:lnTo>
                    <a:lnTo>
                      <a:pt x="6751" y="28818"/>
                    </a:lnTo>
                    <a:lnTo>
                      <a:pt x="6997" y="29096"/>
                    </a:lnTo>
                    <a:lnTo>
                      <a:pt x="7305" y="29342"/>
                    </a:lnTo>
                    <a:lnTo>
                      <a:pt x="7451" y="29435"/>
                    </a:lnTo>
                    <a:lnTo>
                      <a:pt x="6627" y="29435"/>
                    </a:lnTo>
                    <a:lnTo>
                      <a:pt x="6165" y="29496"/>
                    </a:lnTo>
                    <a:lnTo>
                      <a:pt x="5733" y="29558"/>
                    </a:lnTo>
                    <a:lnTo>
                      <a:pt x="5271" y="29651"/>
                    </a:lnTo>
                    <a:lnTo>
                      <a:pt x="4840" y="29774"/>
                    </a:lnTo>
                    <a:lnTo>
                      <a:pt x="4408" y="29928"/>
                    </a:lnTo>
                    <a:lnTo>
                      <a:pt x="4007" y="30113"/>
                    </a:lnTo>
                    <a:lnTo>
                      <a:pt x="3607" y="30329"/>
                    </a:lnTo>
                    <a:lnTo>
                      <a:pt x="3237" y="30575"/>
                    </a:lnTo>
                    <a:lnTo>
                      <a:pt x="2867" y="30822"/>
                    </a:lnTo>
                    <a:lnTo>
                      <a:pt x="2528" y="31130"/>
                    </a:lnTo>
                    <a:lnTo>
                      <a:pt x="2220" y="31469"/>
                    </a:lnTo>
                    <a:lnTo>
                      <a:pt x="1942" y="31839"/>
                    </a:lnTo>
                    <a:lnTo>
                      <a:pt x="1696" y="32178"/>
                    </a:lnTo>
                    <a:lnTo>
                      <a:pt x="1511" y="32548"/>
                    </a:lnTo>
                    <a:lnTo>
                      <a:pt x="1326" y="32948"/>
                    </a:lnTo>
                    <a:lnTo>
                      <a:pt x="1172" y="33318"/>
                    </a:lnTo>
                    <a:lnTo>
                      <a:pt x="1079" y="33719"/>
                    </a:lnTo>
                    <a:lnTo>
                      <a:pt x="987" y="34151"/>
                    </a:lnTo>
                    <a:lnTo>
                      <a:pt x="956" y="34551"/>
                    </a:lnTo>
                    <a:lnTo>
                      <a:pt x="956" y="34952"/>
                    </a:lnTo>
                    <a:lnTo>
                      <a:pt x="987" y="35353"/>
                    </a:lnTo>
                    <a:lnTo>
                      <a:pt x="1049" y="35753"/>
                    </a:lnTo>
                    <a:lnTo>
                      <a:pt x="1172" y="36154"/>
                    </a:lnTo>
                    <a:lnTo>
                      <a:pt x="1295" y="36524"/>
                    </a:lnTo>
                    <a:lnTo>
                      <a:pt x="1480" y="36894"/>
                    </a:lnTo>
                    <a:lnTo>
                      <a:pt x="1727" y="37264"/>
                    </a:lnTo>
                    <a:lnTo>
                      <a:pt x="1973" y="37603"/>
                    </a:lnTo>
                    <a:lnTo>
                      <a:pt x="2281" y="37911"/>
                    </a:lnTo>
                    <a:lnTo>
                      <a:pt x="2620" y="38188"/>
                    </a:lnTo>
                    <a:lnTo>
                      <a:pt x="3021" y="38435"/>
                    </a:lnTo>
                    <a:lnTo>
                      <a:pt x="3422" y="38651"/>
                    </a:lnTo>
                    <a:lnTo>
                      <a:pt x="3822" y="38805"/>
                    </a:lnTo>
                    <a:lnTo>
                      <a:pt x="4254" y="38928"/>
                    </a:lnTo>
                    <a:lnTo>
                      <a:pt x="4568" y="38973"/>
                    </a:lnTo>
                    <a:lnTo>
                      <a:pt x="4162" y="39205"/>
                    </a:lnTo>
                    <a:lnTo>
                      <a:pt x="3761" y="39483"/>
                    </a:lnTo>
                    <a:lnTo>
                      <a:pt x="3360" y="39760"/>
                    </a:lnTo>
                    <a:lnTo>
                      <a:pt x="2959" y="40068"/>
                    </a:lnTo>
                    <a:lnTo>
                      <a:pt x="2590" y="40377"/>
                    </a:lnTo>
                    <a:lnTo>
                      <a:pt x="2220" y="40716"/>
                    </a:lnTo>
                    <a:lnTo>
                      <a:pt x="1912" y="41085"/>
                    </a:lnTo>
                    <a:lnTo>
                      <a:pt x="1572" y="41455"/>
                    </a:lnTo>
                    <a:lnTo>
                      <a:pt x="1295" y="41856"/>
                    </a:lnTo>
                    <a:lnTo>
                      <a:pt x="1018" y="42287"/>
                    </a:lnTo>
                    <a:lnTo>
                      <a:pt x="771" y="42719"/>
                    </a:lnTo>
                    <a:lnTo>
                      <a:pt x="555" y="43151"/>
                    </a:lnTo>
                    <a:lnTo>
                      <a:pt x="370" y="43613"/>
                    </a:lnTo>
                    <a:lnTo>
                      <a:pt x="216" y="44075"/>
                    </a:lnTo>
                    <a:lnTo>
                      <a:pt x="93" y="44568"/>
                    </a:lnTo>
                    <a:lnTo>
                      <a:pt x="31" y="45061"/>
                    </a:lnTo>
                    <a:lnTo>
                      <a:pt x="1" y="45555"/>
                    </a:lnTo>
                    <a:lnTo>
                      <a:pt x="31" y="46048"/>
                    </a:lnTo>
                    <a:lnTo>
                      <a:pt x="124" y="46541"/>
                    </a:lnTo>
                    <a:lnTo>
                      <a:pt x="278" y="47003"/>
                    </a:lnTo>
                    <a:lnTo>
                      <a:pt x="494" y="47435"/>
                    </a:lnTo>
                    <a:lnTo>
                      <a:pt x="617" y="47650"/>
                    </a:lnTo>
                    <a:lnTo>
                      <a:pt x="771" y="47866"/>
                    </a:lnTo>
                    <a:lnTo>
                      <a:pt x="1079" y="48205"/>
                    </a:lnTo>
                    <a:lnTo>
                      <a:pt x="1418" y="48513"/>
                    </a:lnTo>
                    <a:lnTo>
                      <a:pt x="1757" y="48791"/>
                    </a:lnTo>
                    <a:lnTo>
                      <a:pt x="2158" y="49037"/>
                    </a:lnTo>
                    <a:lnTo>
                      <a:pt x="2559" y="49222"/>
                    </a:lnTo>
                    <a:lnTo>
                      <a:pt x="2990" y="49377"/>
                    </a:lnTo>
                    <a:lnTo>
                      <a:pt x="3422" y="49531"/>
                    </a:lnTo>
                    <a:lnTo>
                      <a:pt x="3853" y="49592"/>
                    </a:lnTo>
                    <a:lnTo>
                      <a:pt x="4531" y="49685"/>
                    </a:lnTo>
                    <a:lnTo>
                      <a:pt x="5179" y="49685"/>
                    </a:lnTo>
                    <a:lnTo>
                      <a:pt x="5826" y="49623"/>
                    </a:lnTo>
                    <a:lnTo>
                      <a:pt x="6473" y="49500"/>
                    </a:lnTo>
                    <a:lnTo>
                      <a:pt x="7120" y="49346"/>
                    </a:lnTo>
                    <a:lnTo>
                      <a:pt x="7737" y="49161"/>
                    </a:lnTo>
                    <a:lnTo>
                      <a:pt x="8335" y="48921"/>
                    </a:lnTo>
                    <a:lnTo>
                      <a:pt x="8335" y="48921"/>
                    </a:lnTo>
                    <a:lnTo>
                      <a:pt x="8292" y="48976"/>
                    </a:lnTo>
                    <a:lnTo>
                      <a:pt x="8076" y="49284"/>
                    </a:lnTo>
                    <a:lnTo>
                      <a:pt x="7860" y="49623"/>
                    </a:lnTo>
                    <a:lnTo>
                      <a:pt x="7706" y="49993"/>
                    </a:lnTo>
                    <a:lnTo>
                      <a:pt x="7552" y="50363"/>
                    </a:lnTo>
                    <a:lnTo>
                      <a:pt x="7459" y="50733"/>
                    </a:lnTo>
                    <a:lnTo>
                      <a:pt x="7429" y="51133"/>
                    </a:lnTo>
                    <a:lnTo>
                      <a:pt x="7459" y="51442"/>
                    </a:lnTo>
                    <a:lnTo>
                      <a:pt x="7521" y="51750"/>
                    </a:lnTo>
                    <a:lnTo>
                      <a:pt x="7614" y="52027"/>
                    </a:lnTo>
                    <a:lnTo>
                      <a:pt x="7768" y="52305"/>
                    </a:lnTo>
                    <a:lnTo>
                      <a:pt x="7922" y="52551"/>
                    </a:lnTo>
                    <a:lnTo>
                      <a:pt x="8138" y="52767"/>
                    </a:lnTo>
                    <a:lnTo>
                      <a:pt x="8384" y="52952"/>
                    </a:lnTo>
                    <a:lnTo>
                      <a:pt x="8662" y="53106"/>
                    </a:lnTo>
                    <a:lnTo>
                      <a:pt x="9001" y="53229"/>
                    </a:lnTo>
                    <a:lnTo>
                      <a:pt x="9340" y="53353"/>
                    </a:lnTo>
                    <a:lnTo>
                      <a:pt x="9679" y="53414"/>
                    </a:lnTo>
                    <a:lnTo>
                      <a:pt x="10018" y="53445"/>
                    </a:lnTo>
                    <a:lnTo>
                      <a:pt x="10388" y="53445"/>
                    </a:lnTo>
                    <a:lnTo>
                      <a:pt x="10727" y="53414"/>
                    </a:lnTo>
                    <a:lnTo>
                      <a:pt x="11066" y="53353"/>
                    </a:lnTo>
                    <a:lnTo>
                      <a:pt x="11405" y="53260"/>
                    </a:lnTo>
                    <a:lnTo>
                      <a:pt x="11744" y="53168"/>
                    </a:lnTo>
                    <a:lnTo>
                      <a:pt x="12083" y="53044"/>
                    </a:lnTo>
                    <a:lnTo>
                      <a:pt x="12730" y="52736"/>
                    </a:lnTo>
                    <a:lnTo>
                      <a:pt x="13346" y="52397"/>
                    </a:lnTo>
                    <a:lnTo>
                      <a:pt x="13932" y="52058"/>
                    </a:lnTo>
                    <a:lnTo>
                      <a:pt x="14672" y="51503"/>
                    </a:lnTo>
                    <a:lnTo>
                      <a:pt x="15381" y="50918"/>
                    </a:lnTo>
                    <a:lnTo>
                      <a:pt x="16059" y="50301"/>
                    </a:lnTo>
                    <a:lnTo>
                      <a:pt x="16567" y="49839"/>
                    </a:lnTo>
                    <a:lnTo>
                      <a:pt x="16567" y="49839"/>
                    </a:lnTo>
                    <a:lnTo>
                      <a:pt x="16614" y="49900"/>
                    </a:lnTo>
                    <a:lnTo>
                      <a:pt x="16799" y="50116"/>
                    </a:lnTo>
                    <a:lnTo>
                      <a:pt x="17014" y="50301"/>
                    </a:lnTo>
                    <a:lnTo>
                      <a:pt x="17230" y="50517"/>
                    </a:lnTo>
                    <a:lnTo>
                      <a:pt x="17477" y="50671"/>
                    </a:lnTo>
                    <a:lnTo>
                      <a:pt x="17692" y="50825"/>
                    </a:lnTo>
                    <a:lnTo>
                      <a:pt x="18216" y="51103"/>
                    </a:lnTo>
                    <a:lnTo>
                      <a:pt x="18494" y="51226"/>
                    </a:lnTo>
                    <a:lnTo>
                      <a:pt x="18740" y="51318"/>
                    </a:lnTo>
                    <a:lnTo>
                      <a:pt x="19049" y="51411"/>
                    </a:lnTo>
                    <a:lnTo>
                      <a:pt x="19326" y="51442"/>
                    </a:lnTo>
                    <a:lnTo>
                      <a:pt x="19603" y="51503"/>
                    </a:lnTo>
                    <a:lnTo>
                      <a:pt x="20466" y="51503"/>
                    </a:lnTo>
                    <a:lnTo>
                      <a:pt x="20775" y="51442"/>
                    </a:lnTo>
                    <a:lnTo>
                      <a:pt x="21052" y="51380"/>
                    </a:lnTo>
                    <a:lnTo>
                      <a:pt x="21329" y="51287"/>
                    </a:lnTo>
                    <a:lnTo>
                      <a:pt x="21576" y="51195"/>
                    </a:lnTo>
                    <a:lnTo>
                      <a:pt x="22100" y="50948"/>
                    </a:lnTo>
                    <a:lnTo>
                      <a:pt x="22562" y="50640"/>
                    </a:lnTo>
                    <a:lnTo>
                      <a:pt x="23025" y="50270"/>
                    </a:lnTo>
                    <a:lnTo>
                      <a:pt x="23394" y="49870"/>
                    </a:lnTo>
                    <a:lnTo>
                      <a:pt x="23579" y="49623"/>
                    </a:lnTo>
                    <a:lnTo>
                      <a:pt x="23733" y="49407"/>
                    </a:lnTo>
                    <a:lnTo>
                      <a:pt x="23830" y="49191"/>
                    </a:lnTo>
                    <a:lnTo>
                      <a:pt x="23918" y="49346"/>
                    </a:lnTo>
                    <a:lnTo>
                      <a:pt x="24103" y="49561"/>
                    </a:lnTo>
                    <a:lnTo>
                      <a:pt x="24257" y="49746"/>
                    </a:lnTo>
                    <a:lnTo>
                      <a:pt x="24442" y="49931"/>
                    </a:lnTo>
                    <a:lnTo>
                      <a:pt x="24658" y="50116"/>
                    </a:lnTo>
                    <a:lnTo>
                      <a:pt x="25090" y="50394"/>
                    </a:lnTo>
                    <a:lnTo>
                      <a:pt x="25552" y="50640"/>
                    </a:lnTo>
                    <a:lnTo>
                      <a:pt x="26045" y="50794"/>
                    </a:lnTo>
                    <a:lnTo>
                      <a:pt x="26569" y="50918"/>
                    </a:lnTo>
                    <a:lnTo>
                      <a:pt x="27093" y="50979"/>
                    </a:lnTo>
                    <a:lnTo>
                      <a:pt x="27401" y="50948"/>
                    </a:lnTo>
                    <a:lnTo>
                      <a:pt x="27679" y="50948"/>
                    </a:lnTo>
                    <a:lnTo>
                      <a:pt x="27956" y="50887"/>
                    </a:lnTo>
                    <a:lnTo>
                      <a:pt x="28233" y="50825"/>
                    </a:lnTo>
                    <a:lnTo>
                      <a:pt x="28757" y="50671"/>
                    </a:lnTo>
                    <a:lnTo>
                      <a:pt x="29281" y="50424"/>
                    </a:lnTo>
                    <a:lnTo>
                      <a:pt x="29744" y="50116"/>
                    </a:lnTo>
                    <a:lnTo>
                      <a:pt x="30175" y="49777"/>
                    </a:lnTo>
                    <a:lnTo>
                      <a:pt x="30607" y="49377"/>
                    </a:lnTo>
                    <a:lnTo>
                      <a:pt x="30946" y="48945"/>
                    </a:lnTo>
                    <a:lnTo>
                      <a:pt x="31162" y="48668"/>
                    </a:lnTo>
                    <a:lnTo>
                      <a:pt x="31346" y="48390"/>
                    </a:lnTo>
                    <a:lnTo>
                      <a:pt x="31655" y="47774"/>
                    </a:lnTo>
                    <a:lnTo>
                      <a:pt x="31932" y="47157"/>
                    </a:lnTo>
                    <a:lnTo>
                      <a:pt x="32041" y="46778"/>
                    </a:lnTo>
                    <a:lnTo>
                      <a:pt x="32041" y="46778"/>
                    </a:lnTo>
                    <a:lnTo>
                      <a:pt x="32086" y="46818"/>
                    </a:lnTo>
                    <a:lnTo>
                      <a:pt x="32364" y="47034"/>
                    </a:lnTo>
                    <a:lnTo>
                      <a:pt x="32672" y="47250"/>
                    </a:lnTo>
                    <a:lnTo>
                      <a:pt x="32980" y="47435"/>
                    </a:lnTo>
                    <a:lnTo>
                      <a:pt x="33288" y="47589"/>
                    </a:lnTo>
                    <a:lnTo>
                      <a:pt x="33627" y="47712"/>
                    </a:lnTo>
                    <a:lnTo>
                      <a:pt x="33966" y="47835"/>
                    </a:lnTo>
                    <a:lnTo>
                      <a:pt x="34305" y="47928"/>
                    </a:lnTo>
                    <a:lnTo>
                      <a:pt x="34644" y="48020"/>
                    </a:lnTo>
                    <a:lnTo>
                      <a:pt x="35014" y="48082"/>
                    </a:lnTo>
                    <a:lnTo>
                      <a:pt x="35353" y="48113"/>
                    </a:lnTo>
                    <a:lnTo>
                      <a:pt x="36093" y="48113"/>
                    </a:lnTo>
                    <a:lnTo>
                      <a:pt x="36432" y="48082"/>
                    </a:lnTo>
                    <a:lnTo>
                      <a:pt x="36802" y="48051"/>
                    </a:lnTo>
                    <a:lnTo>
                      <a:pt x="37141" y="47959"/>
                    </a:lnTo>
                    <a:lnTo>
                      <a:pt x="37511" y="47866"/>
                    </a:lnTo>
                    <a:lnTo>
                      <a:pt x="37819" y="47743"/>
                    </a:lnTo>
                    <a:lnTo>
                      <a:pt x="38158" y="47620"/>
                    </a:lnTo>
                    <a:lnTo>
                      <a:pt x="38466" y="47466"/>
                    </a:lnTo>
                    <a:lnTo>
                      <a:pt x="38775" y="47281"/>
                    </a:lnTo>
                    <a:lnTo>
                      <a:pt x="39052" y="47065"/>
                    </a:lnTo>
                    <a:lnTo>
                      <a:pt x="39329" y="46849"/>
                    </a:lnTo>
                    <a:lnTo>
                      <a:pt x="39607" y="46633"/>
                    </a:lnTo>
                    <a:lnTo>
                      <a:pt x="39853" y="46356"/>
                    </a:lnTo>
                    <a:lnTo>
                      <a:pt x="40069" y="46109"/>
                    </a:lnTo>
                    <a:lnTo>
                      <a:pt x="40285" y="45832"/>
                    </a:lnTo>
                    <a:lnTo>
                      <a:pt x="40470" y="45524"/>
                    </a:lnTo>
                    <a:lnTo>
                      <a:pt x="40655" y="45216"/>
                    </a:lnTo>
                    <a:lnTo>
                      <a:pt x="40809" y="44907"/>
                    </a:lnTo>
                    <a:lnTo>
                      <a:pt x="40963" y="44568"/>
                    </a:lnTo>
                    <a:lnTo>
                      <a:pt x="41086" y="44260"/>
                    </a:lnTo>
                    <a:lnTo>
                      <a:pt x="41209" y="43859"/>
                    </a:lnTo>
                    <a:lnTo>
                      <a:pt x="41271" y="43490"/>
                    </a:lnTo>
                    <a:lnTo>
                      <a:pt x="41333" y="43089"/>
                    </a:lnTo>
                    <a:lnTo>
                      <a:pt x="41364" y="42688"/>
                    </a:lnTo>
                    <a:lnTo>
                      <a:pt x="41394" y="42287"/>
                    </a:lnTo>
                    <a:lnTo>
                      <a:pt x="41364" y="41887"/>
                    </a:lnTo>
                    <a:lnTo>
                      <a:pt x="41302" y="41486"/>
                    </a:lnTo>
                    <a:lnTo>
                      <a:pt x="41240" y="41116"/>
                    </a:lnTo>
                    <a:lnTo>
                      <a:pt x="41179" y="41024"/>
                    </a:lnTo>
                    <a:lnTo>
                      <a:pt x="41148" y="40993"/>
                    </a:lnTo>
                    <a:lnTo>
                      <a:pt x="40994" y="40993"/>
                    </a:lnTo>
                    <a:lnTo>
                      <a:pt x="40932" y="41024"/>
                    </a:lnTo>
                    <a:lnTo>
                      <a:pt x="40901" y="41055"/>
                    </a:lnTo>
                    <a:lnTo>
                      <a:pt x="40870" y="41116"/>
                    </a:lnTo>
                    <a:lnTo>
                      <a:pt x="40870" y="41209"/>
                    </a:lnTo>
                    <a:lnTo>
                      <a:pt x="40932" y="41517"/>
                    </a:lnTo>
                    <a:lnTo>
                      <a:pt x="40994" y="41856"/>
                    </a:lnTo>
                    <a:lnTo>
                      <a:pt x="41025" y="42195"/>
                    </a:lnTo>
                    <a:lnTo>
                      <a:pt x="41025" y="42503"/>
                    </a:lnTo>
                    <a:lnTo>
                      <a:pt x="40994" y="42842"/>
                    </a:lnTo>
                    <a:lnTo>
                      <a:pt x="40963" y="43151"/>
                    </a:lnTo>
                    <a:lnTo>
                      <a:pt x="40901" y="43490"/>
                    </a:lnTo>
                    <a:lnTo>
                      <a:pt x="40840" y="43798"/>
                    </a:lnTo>
                    <a:lnTo>
                      <a:pt x="40747" y="44106"/>
                    </a:lnTo>
                    <a:lnTo>
                      <a:pt x="40624" y="44414"/>
                    </a:lnTo>
                    <a:lnTo>
                      <a:pt x="40501" y="44722"/>
                    </a:lnTo>
                    <a:lnTo>
                      <a:pt x="40346" y="45031"/>
                    </a:lnTo>
                    <a:lnTo>
                      <a:pt x="40192" y="45308"/>
                    </a:lnTo>
                    <a:lnTo>
                      <a:pt x="40007" y="45585"/>
                    </a:lnTo>
                    <a:lnTo>
                      <a:pt x="39823" y="45832"/>
                    </a:lnTo>
                    <a:lnTo>
                      <a:pt x="39607" y="46079"/>
                    </a:lnTo>
                    <a:lnTo>
                      <a:pt x="39360" y="46325"/>
                    </a:lnTo>
                    <a:lnTo>
                      <a:pt x="39114" y="46572"/>
                    </a:lnTo>
                    <a:lnTo>
                      <a:pt x="38867" y="46757"/>
                    </a:lnTo>
                    <a:lnTo>
                      <a:pt x="38590" y="46942"/>
                    </a:lnTo>
                    <a:lnTo>
                      <a:pt x="38312" y="47127"/>
                    </a:lnTo>
                    <a:lnTo>
                      <a:pt x="38004" y="47281"/>
                    </a:lnTo>
                    <a:lnTo>
                      <a:pt x="37696" y="47404"/>
                    </a:lnTo>
                    <a:lnTo>
                      <a:pt x="37388" y="47496"/>
                    </a:lnTo>
                    <a:lnTo>
                      <a:pt x="37079" y="47589"/>
                    </a:lnTo>
                    <a:lnTo>
                      <a:pt x="36740" y="47681"/>
                    </a:lnTo>
                    <a:lnTo>
                      <a:pt x="36432" y="47712"/>
                    </a:lnTo>
                    <a:lnTo>
                      <a:pt x="36093" y="47743"/>
                    </a:lnTo>
                    <a:lnTo>
                      <a:pt x="35754" y="47774"/>
                    </a:lnTo>
                    <a:lnTo>
                      <a:pt x="35446" y="47743"/>
                    </a:lnTo>
                    <a:lnTo>
                      <a:pt x="35107" y="47712"/>
                    </a:lnTo>
                    <a:lnTo>
                      <a:pt x="34768" y="47681"/>
                    </a:lnTo>
                    <a:lnTo>
                      <a:pt x="34398" y="47589"/>
                    </a:lnTo>
                    <a:lnTo>
                      <a:pt x="34028" y="47466"/>
                    </a:lnTo>
                    <a:lnTo>
                      <a:pt x="33658" y="47342"/>
                    </a:lnTo>
                    <a:lnTo>
                      <a:pt x="33319" y="47188"/>
                    </a:lnTo>
                    <a:lnTo>
                      <a:pt x="32980" y="47003"/>
                    </a:lnTo>
                    <a:lnTo>
                      <a:pt x="32672" y="46787"/>
                    </a:lnTo>
                    <a:lnTo>
                      <a:pt x="32364" y="46572"/>
                    </a:lnTo>
                    <a:lnTo>
                      <a:pt x="32055" y="46325"/>
                    </a:lnTo>
                    <a:lnTo>
                      <a:pt x="31994" y="46264"/>
                    </a:lnTo>
                    <a:lnTo>
                      <a:pt x="31901" y="46264"/>
                    </a:lnTo>
                    <a:lnTo>
                      <a:pt x="31809" y="46325"/>
                    </a:lnTo>
                    <a:lnTo>
                      <a:pt x="31747" y="46387"/>
                    </a:lnTo>
                    <a:lnTo>
                      <a:pt x="31593" y="46911"/>
                    </a:lnTo>
                    <a:lnTo>
                      <a:pt x="31408" y="47435"/>
                    </a:lnTo>
                    <a:lnTo>
                      <a:pt x="31162" y="47928"/>
                    </a:lnTo>
                    <a:lnTo>
                      <a:pt x="30884" y="48390"/>
                    </a:lnTo>
                    <a:lnTo>
                      <a:pt x="30576" y="48853"/>
                    </a:lnTo>
                    <a:lnTo>
                      <a:pt x="30206" y="49253"/>
                    </a:lnTo>
                    <a:lnTo>
                      <a:pt x="29805" y="49623"/>
                    </a:lnTo>
                    <a:lnTo>
                      <a:pt x="29374" y="49931"/>
                    </a:lnTo>
                    <a:lnTo>
                      <a:pt x="28912" y="50209"/>
                    </a:lnTo>
                    <a:lnTo>
                      <a:pt x="28449" y="50394"/>
                    </a:lnTo>
                    <a:lnTo>
                      <a:pt x="27956" y="50517"/>
                    </a:lnTo>
                    <a:lnTo>
                      <a:pt x="27463" y="50579"/>
                    </a:lnTo>
                    <a:lnTo>
                      <a:pt x="26970" y="50579"/>
                    </a:lnTo>
                    <a:lnTo>
                      <a:pt x="26477" y="50517"/>
                    </a:lnTo>
                    <a:lnTo>
                      <a:pt x="25983" y="50394"/>
                    </a:lnTo>
                    <a:lnTo>
                      <a:pt x="25490" y="50209"/>
                    </a:lnTo>
                    <a:lnTo>
                      <a:pt x="25275" y="50085"/>
                    </a:lnTo>
                    <a:lnTo>
                      <a:pt x="25028" y="49931"/>
                    </a:lnTo>
                    <a:lnTo>
                      <a:pt x="24812" y="49777"/>
                    </a:lnTo>
                    <a:lnTo>
                      <a:pt x="24627" y="49592"/>
                    </a:lnTo>
                    <a:lnTo>
                      <a:pt x="24442" y="49377"/>
                    </a:lnTo>
                    <a:lnTo>
                      <a:pt x="24257" y="49161"/>
                    </a:lnTo>
                    <a:lnTo>
                      <a:pt x="24103" y="48945"/>
                    </a:lnTo>
                    <a:lnTo>
                      <a:pt x="23980" y="48698"/>
                    </a:lnTo>
                    <a:lnTo>
                      <a:pt x="23918" y="48637"/>
                    </a:lnTo>
                    <a:lnTo>
                      <a:pt x="23826" y="48606"/>
                    </a:lnTo>
                    <a:lnTo>
                      <a:pt x="23733" y="48637"/>
                    </a:lnTo>
                    <a:lnTo>
                      <a:pt x="23672" y="48698"/>
                    </a:lnTo>
                    <a:lnTo>
                      <a:pt x="23425" y="49161"/>
                    </a:lnTo>
                    <a:lnTo>
                      <a:pt x="23148" y="49592"/>
                    </a:lnTo>
                    <a:lnTo>
                      <a:pt x="22778" y="49993"/>
                    </a:lnTo>
                    <a:lnTo>
                      <a:pt x="22408" y="50332"/>
                    </a:lnTo>
                    <a:lnTo>
                      <a:pt x="21977" y="50609"/>
                    </a:lnTo>
                    <a:lnTo>
                      <a:pt x="21514" y="50856"/>
                    </a:lnTo>
                    <a:lnTo>
                      <a:pt x="21021" y="51010"/>
                    </a:lnTo>
                    <a:lnTo>
                      <a:pt x="20497" y="51103"/>
                    </a:lnTo>
                    <a:lnTo>
                      <a:pt x="20220" y="51133"/>
                    </a:lnTo>
                    <a:lnTo>
                      <a:pt x="19942" y="51133"/>
                    </a:lnTo>
                    <a:lnTo>
                      <a:pt x="19418" y="51103"/>
                    </a:lnTo>
                    <a:lnTo>
                      <a:pt x="18894" y="50979"/>
                    </a:lnTo>
                    <a:lnTo>
                      <a:pt x="18401" y="50794"/>
                    </a:lnTo>
                    <a:lnTo>
                      <a:pt x="17939" y="50548"/>
                    </a:lnTo>
                    <a:lnTo>
                      <a:pt x="17507" y="50240"/>
                    </a:lnTo>
                    <a:lnTo>
                      <a:pt x="17107" y="49870"/>
                    </a:lnTo>
                    <a:lnTo>
                      <a:pt x="16922" y="49685"/>
                    </a:lnTo>
                    <a:lnTo>
                      <a:pt x="16768" y="49469"/>
                    </a:lnTo>
                    <a:lnTo>
                      <a:pt x="16706" y="49407"/>
                    </a:lnTo>
                    <a:lnTo>
                      <a:pt x="16614" y="49377"/>
                    </a:lnTo>
                    <a:lnTo>
                      <a:pt x="16552" y="49377"/>
                    </a:lnTo>
                    <a:lnTo>
                      <a:pt x="16459" y="49438"/>
                    </a:lnTo>
                    <a:lnTo>
                      <a:pt x="15412" y="50424"/>
                    </a:lnTo>
                    <a:lnTo>
                      <a:pt x="14857" y="50887"/>
                    </a:lnTo>
                    <a:lnTo>
                      <a:pt x="14302" y="51349"/>
                    </a:lnTo>
                    <a:lnTo>
                      <a:pt x="13716" y="51750"/>
                    </a:lnTo>
                    <a:lnTo>
                      <a:pt x="13100" y="52150"/>
                    </a:lnTo>
                    <a:lnTo>
                      <a:pt x="12453" y="52490"/>
                    </a:lnTo>
                    <a:lnTo>
                      <a:pt x="11805" y="52767"/>
                    </a:lnTo>
                    <a:lnTo>
                      <a:pt x="11251" y="52921"/>
                    </a:lnTo>
                    <a:lnTo>
                      <a:pt x="10665" y="53013"/>
                    </a:lnTo>
                    <a:lnTo>
                      <a:pt x="10388" y="53044"/>
                    </a:lnTo>
                    <a:lnTo>
                      <a:pt x="10079" y="53044"/>
                    </a:lnTo>
                    <a:lnTo>
                      <a:pt x="9771" y="53013"/>
                    </a:lnTo>
                    <a:lnTo>
                      <a:pt x="9463" y="52983"/>
                    </a:lnTo>
                    <a:lnTo>
                      <a:pt x="9186" y="52921"/>
                    </a:lnTo>
                    <a:lnTo>
                      <a:pt x="8908" y="52829"/>
                    </a:lnTo>
                    <a:lnTo>
                      <a:pt x="8662" y="52705"/>
                    </a:lnTo>
                    <a:lnTo>
                      <a:pt x="8415" y="52551"/>
                    </a:lnTo>
                    <a:lnTo>
                      <a:pt x="8230" y="52335"/>
                    </a:lnTo>
                    <a:lnTo>
                      <a:pt x="8045" y="52120"/>
                    </a:lnTo>
                    <a:lnTo>
                      <a:pt x="7922" y="51842"/>
                    </a:lnTo>
                    <a:lnTo>
                      <a:pt x="7829" y="51534"/>
                    </a:lnTo>
                    <a:lnTo>
                      <a:pt x="7799" y="51349"/>
                    </a:lnTo>
                    <a:lnTo>
                      <a:pt x="7799" y="51133"/>
                    </a:lnTo>
                    <a:lnTo>
                      <a:pt x="7799" y="50948"/>
                    </a:lnTo>
                    <a:lnTo>
                      <a:pt x="7829" y="50733"/>
                    </a:lnTo>
                    <a:lnTo>
                      <a:pt x="7953" y="50363"/>
                    </a:lnTo>
                    <a:lnTo>
                      <a:pt x="8107" y="49962"/>
                    </a:lnTo>
                    <a:lnTo>
                      <a:pt x="8322" y="49592"/>
                    </a:lnTo>
                    <a:lnTo>
                      <a:pt x="8538" y="49253"/>
                    </a:lnTo>
                    <a:lnTo>
                      <a:pt x="8785" y="48945"/>
                    </a:lnTo>
                    <a:lnTo>
                      <a:pt x="9062" y="48637"/>
                    </a:lnTo>
                    <a:lnTo>
                      <a:pt x="9093" y="48575"/>
                    </a:lnTo>
                    <a:lnTo>
                      <a:pt x="9093" y="48513"/>
                    </a:lnTo>
                    <a:lnTo>
                      <a:pt x="9062" y="48390"/>
                    </a:lnTo>
                    <a:lnTo>
                      <a:pt x="9031" y="48359"/>
                    </a:lnTo>
                    <a:lnTo>
                      <a:pt x="9001" y="48329"/>
                    </a:lnTo>
                    <a:lnTo>
                      <a:pt x="8939" y="48298"/>
                    </a:lnTo>
                    <a:lnTo>
                      <a:pt x="8877" y="48329"/>
                    </a:lnTo>
                    <a:lnTo>
                      <a:pt x="8786" y="48362"/>
                    </a:lnTo>
                    <a:lnTo>
                      <a:pt x="8786" y="48362"/>
                    </a:lnTo>
                    <a:lnTo>
                      <a:pt x="8785" y="48359"/>
                    </a:lnTo>
                    <a:lnTo>
                      <a:pt x="8781" y="48364"/>
                    </a:lnTo>
                    <a:lnTo>
                      <a:pt x="8781" y="48364"/>
                    </a:lnTo>
                    <a:lnTo>
                      <a:pt x="7953" y="48668"/>
                    </a:lnTo>
                    <a:lnTo>
                      <a:pt x="7490" y="48822"/>
                    </a:lnTo>
                    <a:lnTo>
                      <a:pt x="6997" y="48976"/>
                    </a:lnTo>
                    <a:lnTo>
                      <a:pt x="6504" y="49099"/>
                    </a:lnTo>
                    <a:lnTo>
                      <a:pt x="6011" y="49192"/>
                    </a:lnTo>
                    <a:lnTo>
                      <a:pt x="5518" y="49253"/>
                    </a:lnTo>
                    <a:lnTo>
                      <a:pt x="5025" y="49284"/>
                    </a:lnTo>
                    <a:lnTo>
                      <a:pt x="4531" y="49284"/>
                    </a:lnTo>
                    <a:lnTo>
                      <a:pt x="4038" y="49253"/>
                    </a:lnTo>
                    <a:lnTo>
                      <a:pt x="3576" y="49161"/>
                    </a:lnTo>
                    <a:lnTo>
                      <a:pt x="3114" y="49037"/>
                    </a:lnTo>
                    <a:lnTo>
                      <a:pt x="2651" y="48883"/>
                    </a:lnTo>
                    <a:lnTo>
                      <a:pt x="2220" y="48637"/>
                    </a:lnTo>
                    <a:lnTo>
                      <a:pt x="1819" y="48359"/>
                    </a:lnTo>
                    <a:lnTo>
                      <a:pt x="1418" y="48020"/>
                    </a:lnTo>
                    <a:lnTo>
                      <a:pt x="1079" y="47650"/>
                    </a:lnTo>
                    <a:lnTo>
                      <a:pt x="802" y="47250"/>
                    </a:lnTo>
                    <a:lnTo>
                      <a:pt x="617" y="46818"/>
                    </a:lnTo>
                    <a:lnTo>
                      <a:pt x="463" y="46387"/>
                    </a:lnTo>
                    <a:lnTo>
                      <a:pt x="401" y="45924"/>
                    </a:lnTo>
                    <a:lnTo>
                      <a:pt x="370" y="45462"/>
                    </a:lnTo>
                    <a:lnTo>
                      <a:pt x="401" y="45000"/>
                    </a:lnTo>
                    <a:lnTo>
                      <a:pt x="494" y="44537"/>
                    </a:lnTo>
                    <a:lnTo>
                      <a:pt x="617" y="44075"/>
                    </a:lnTo>
                    <a:lnTo>
                      <a:pt x="771" y="43613"/>
                    </a:lnTo>
                    <a:lnTo>
                      <a:pt x="987" y="43181"/>
                    </a:lnTo>
                    <a:lnTo>
                      <a:pt x="1203" y="42750"/>
                    </a:lnTo>
                    <a:lnTo>
                      <a:pt x="1449" y="42318"/>
                    </a:lnTo>
                    <a:lnTo>
                      <a:pt x="1727" y="41918"/>
                    </a:lnTo>
                    <a:lnTo>
                      <a:pt x="2004" y="41548"/>
                    </a:lnTo>
                    <a:lnTo>
                      <a:pt x="2312" y="41209"/>
                    </a:lnTo>
                    <a:lnTo>
                      <a:pt x="2651" y="40839"/>
                    </a:lnTo>
                    <a:lnTo>
                      <a:pt x="3021" y="40500"/>
                    </a:lnTo>
                    <a:lnTo>
                      <a:pt x="3391" y="40161"/>
                    </a:lnTo>
                    <a:lnTo>
                      <a:pt x="3822" y="39883"/>
                    </a:lnTo>
                    <a:lnTo>
                      <a:pt x="4223" y="39606"/>
                    </a:lnTo>
                    <a:lnTo>
                      <a:pt x="4686" y="39359"/>
                    </a:lnTo>
                    <a:lnTo>
                      <a:pt x="5117" y="39113"/>
                    </a:lnTo>
                    <a:lnTo>
                      <a:pt x="5610" y="38928"/>
                    </a:lnTo>
                    <a:lnTo>
                      <a:pt x="5672" y="38897"/>
                    </a:lnTo>
                    <a:lnTo>
                      <a:pt x="5703" y="38835"/>
                    </a:lnTo>
                    <a:lnTo>
                      <a:pt x="5733" y="38774"/>
                    </a:lnTo>
                    <a:lnTo>
                      <a:pt x="5733" y="38712"/>
                    </a:lnTo>
                    <a:lnTo>
                      <a:pt x="5703" y="38651"/>
                    </a:lnTo>
                    <a:lnTo>
                      <a:pt x="5641" y="38589"/>
                    </a:lnTo>
                    <a:lnTo>
                      <a:pt x="5487" y="38589"/>
                    </a:lnTo>
                    <a:lnTo>
                      <a:pt x="5487" y="38589"/>
                    </a:lnTo>
                    <a:lnTo>
                      <a:pt x="5487" y="38589"/>
                    </a:lnTo>
                    <a:lnTo>
                      <a:pt x="5117" y="38620"/>
                    </a:lnTo>
                    <a:lnTo>
                      <a:pt x="4747" y="38620"/>
                    </a:lnTo>
                    <a:lnTo>
                      <a:pt x="4377" y="38558"/>
                    </a:lnTo>
                    <a:lnTo>
                      <a:pt x="4007" y="38496"/>
                    </a:lnTo>
                    <a:lnTo>
                      <a:pt x="3638" y="38373"/>
                    </a:lnTo>
                    <a:lnTo>
                      <a:pt x="3329" y="38188"/>
                    </a:lnTo>
                    <a:lnTo>
                      <a:pt x="2990" y="38003"/>
                    </a:lnTo>
                    <a:lnTo>
                      <a:pt x="2713" y="37757"/>
                    </a:lnTo>
                    <a:lnTo>
                      <a:pt x="2436" y="37510"/>
                    </a:lnTo>
                    <a:lnTo>
                      <a:pt x="2158" y="37233"/>
                    </a:lnTo>
                    <a:lnTo>
                      <a:pt x="1942" y="36925"/>
                    </a:lnTo>
                    <a:lnTo>
                      <a:pt x="1757" y="36616"/>
                    </a:lnTo>
                    <a:lnTo>
                      <a:pt x="1603" y="36277"/>
                    </a:lnTo>
                    <a:lnTo>
                      <a:pt x="1449" y="35907"/>
                    </a:lnTo>
                    <a:lnTo>
                      <a:pt x="1357" y="35538"/>
                    </a:lnTo>
                    <a:lnTo>
                      <a:pt x="1326" y="35168"/>
                    </a:lnTo>
                    <a:lnTo>
                      <a:pt x="1295" y="34767"/>
                    </a:lnTo>
                    <a:lnTo>
                      <a:pt x="1326" y="34366"/>
                    </a:lnTo>
                    <a:lnTo>
                      <a:pt x="1388" y="33966"/>
                    </a:lnTo>
                    <a:lnTo>
                      <a:pt x="1480" y="33596"/>
                    </a:lnTo>
                    <a:lnTo>
                      <a:pt x="1603" y="33226"/>
                    </a:lnTo>
                    <a:lnTo>
                      <a:pt x="1757" y="32856"/>
                    </a:lnTo>
                    <a:lnTo>
                      <a:pt x="1942" y="32517"/>
                    </a:lnTo>
                    <a:lnTo>
                      <a:pt x="2158" y="32178"/>
                    </a:lnTo>
                    <a:lnTo>
                      <a:pt x="2374" y="31870"/>
                    </a:lnTo>
                    <a:lnTo>
                      <a:pt x="2651" y="31562"/>
                    </a:lnTo>
                    <a:lnTo>
                      <a:pt x="2929" y="31284"/>
                    </a:lnTo>
                    <a:lnTo>
                      <a:pt x="3237" y="31038"/>
                    </a:lnTo>
                    <a:lnTo>
                      <a:pt x="3545" y="30791"/>
                    </a:lnTo>
                    <a:lnTo>
                      <a:pt x="3884" y="30575"/>
                    </a:lnTo>
                    <a:lnTo>
                      <a:pt x="4223" y="30390"/>
                    </a:lnTo>
                    <a:lnTo>
                      <a:pt x="4593" y="30236"/>
                    </a:lnTo>
                    <a:lnTo>
                      <a:pt x="5055" y="30082"/>
                    </a:lnTo>
                    <a:lnTo>
                      <a:pt x="5518" y="29959"/>
                    </a:lnTo>
                    <a:lnTo>
                      <a:pt x="5980" y="29866"/>
                    </a:lnTo>
                    <a:lnTo>
                      <a:pt x="6442" y="29805"/>
                    </a:lnTo>
                    <a:lnTo>
                      <a:pt x="7398" y="29805"/>
                    </a:lnTo>
                    <a:lnTo>
                      <a:pt x="7860" y="29835"/>
                    </a:lnTo>
                    <a:lnTo>
                      <a:pt x="8353" y="29897"/>
                    </a:lnTo>
                    <a:lnTo>
                      <a:pt x="8415" y="29897"/>
                    </a:lnTo>
                    <a:lnTo>
                      <a:pt x="8477" y="29866"/>
                    </a:lnTo>
                    <a:lnTo>
                      <a:pt x="8538" y="29835"/>
                    </a:lnTo>
                    <a:lnTo>
                      <a:pt x="8569" y="29774"/>
                    </a:lnTo>
                    <a:lnTo>
                      <a:pt x="8569" y="29712"/>
                    </a:lnTo>
                    <a:lnTo>
                      <a:pt x="8538" y="29651"/>
                    </a:lnTo>
                    <a:lnTo>
                      <a:pt x="8507" y="29589"/>
                    </a:lnTo>
                    <a:lnTo>
                      <a:pt x="8446" y="29527"/>
                    </a:lnTo>
                    <a:lnTo>
                      <a:pt x="8138" y="29404"/>
                    </a:lnTo>
                    <a:lnTo>
                      <a:pt x="7860" y="29281"/>
                    </a:lnTo>
                    <a:lnTo>
                      <a:pt x="7583" y="29096"/>
                    </a:lnTo>
                    <a:lnTo>
                      <a:pt x="7336" y="28880"/>
                    </a:lnTo>
                    <a:lnTo>
                      <a:pt x="7120" y="28664"/>
                    </a:lnTo>
                    <a:lnTo>
                      <a:pt x="6905" y="28449"/>
                    </a:lnTo>
                    <a:lnTo>
                      <a:pt x="6720" y="28171"/>
                    </a:lnTo>
                    <a:lnTo>
                      <a:pt x="6535" y="27925"/>
                    </a:lnTo>
                    <a:lnTo>
                      <a:pt x="6412" y="27616"/>
                    </a:lnTo>
                    <a:lnTo>
                      <a:pt x="6257" y="27339"/>
                    </a:lnTo>
                    <a:lnTo>
                      <a:pt x="6165" y="27031"/>
                    </a:lnTo>
                    <a:lnTo>
                      <a:pt x="6072" y="26722"/>
                    </a:lnTo>
                    <a:lnTo>
                      <a:pt x="6011" y="26414"/>
                    </a:lnTo>
                    <a:lnTo>
                      <a:pt x="5980" y="26075"/>
                    </a:lnTo>
                    <a:lnTo>
                      <a:pt x="5980" y="25767"/>
                    </a:lnTo>
                    <a:lnTo>
                      <a:pt x="5980" y="25459"/>
                    </a:lnTo>
                    <a:lnTo>
                      <a:pt x="6011" y="25089"/>
                    </a:lnTo>
                    <a:lnTo>
                      <a:pt x="6103" y="24781"/>
                    </a:lnTo>
                    <a:lnTo>
                      <a:pt x="6196" y="24442"/>
                    </a:lnTo>
                    <a:lnTo>
                      <a:pt x="6319" y="24133"/>
                    </a:lnTo>
                    <a:lnTo>
                      <a:pt x="6473" y="23856"/>
                    </a:lnTo>
                    <a:lnTo>
                      <a:pt x="6658" y="23579"/>
                    </a:lnTo>
                    <a:lnTo>
                      <a:pt x="6843" y="23332"/>
                    </a:lnTo>
                    <a:lnTo>
                      <a:pt x="7059" y="23086"/>
                    </a:lnTo>
                    <a:lnTo>
                      <a:pt x="7305" y="22839"/>
                    </a:lnTo>
                    <a:lnTo>
                      <a:pt x="7552" y="22654"/>
                    </a:lnTo>
                    <a:lnTo>
                      <a:pt x="7829" y="22469"/>
                    </a:lnTo>
                    <a:lnTo>
                      <a:pt x="8138" y="22284"/>
                    </a:lnTo>
                    <a:lnTo>
                      <a:pt x="8415" y="22130"/>
                    </a:lnTo>
                    <a:lnTo>
                      <a:pt x="8723" y="22007"/>
                    </a:lnTo>
                    <a:lnTo>
                      <a:pt x="9062" y="21883"/>
                    </a:lnTo>
                    <a:lnTo>
                      <a:pt x="9370" y="21822"/>
                    </a:lnTo>
                    <a:lnTo>
                      <a:pt x="9771" y="21729"/>
                    </a:lnTo>
                    <a:lnTo>
                      <a:pt x="10141" y="21699"/>
                    </a:lnTo>
                    <a:lnTo>
                      <a:pt x="10912" y="21699"/>
                    </a:lnTo>
                    <a:lnTo>
                      <a:pt x="11281" y="21760"/>
                    </a:lnTo>
                    <a:lnTo>
                      <a:pt x="11682" y="21853"/>
                    </a:lnTo>
                    <a:lnTo>
                      <a:pt x="12052" y="21945"/>
                    </a:lnTo>
                    <a:lnTo>
                      <a:pt x="12391" y="22099"/>
                    </a:lnTo>
                    <a:lnTo>
                      <a:pt x="12545" y="22099"/>
                    </a:lnTo>
                    <a:lnTo>
                      <a:pt x="12607" y="22068"/>
                    </a:lnTo>
                    <a:lnTo>
                      <a:pt x="12638" y="22007"/>
                    </a:lnTo>
                    <a:lnTo>
                      <a:pt x="12668" y="21945"/>
                    </a:lnTo>
                    <a:lnTo>
                      <a:pt x="12668" y="21883"/>
                    </a:lnTo>
                    <a:lnTo>
                      <a:pt x="12638" y="21822"/>
                    </a:lnTo>
                    <a:lnTo>
                      <a:pt x="12576" y="21760"/>
                    </a:lnTo>
                    <a:lnTo>
                      <a:pt x="12329" y="21606"/>
                    </a:lnTo>
                    <a:lnTo>
                      <a:pt x="12114" y="21421"/>
                    </a:lnTo>
                    <a:lnTo>
                      <a:pt x="11898" y="21236"/>
                    </a:lnTo>
                    <a:lnTo>
                      <a:pt x="11713" y="21020"/>
                    </a:lnTo>
                    <a:lnTo>
                      <a:pt x="11559" y="20774"/>
                    </a:lnTo>
                    <a:lnTo>
                      <a:pt x="11436" y="20527"/>
                    </a:lnTo>
                    <a:lnTo>
                      <a:pt x="11312" y="20281"/>
                    </a:lnTo>
                    <a:lnTo>
                      <a:pt x="11220" y="20003"/>
                    </a:lnTo>
                    <a:lnTo>
                      <a:pt x="11158" y="19726"/>
                    </a:lnTo>
                    <a:lnTo>
                      <a:pt x="11127" y="19449"/>
                    </a:lnTo>
                    <a:lnTo>
                      <a:pt x="11096" y="19140"/>
                    </a:lnTo>
                    <a:lnTo>
                      <a:pt x="11066" y="18863"/>
                    </a:lnTo>
                    <a:lnTo>
                      <a:pt x="11096" y="18586"/>
                    </a:lnTo>
                    <a:lnTo>
                      <a:pt x="11127" y="18277"/>
                    </a:lnTo>
                    <a:lnTo>
                      <a:pt x="11220" y="17723"/>
                    </a:lnTo>
                    <a:lnTo>
                      <a:pt x="11436" y="17137"/>
                    </a:lnTo>
                    <a:lnTo>
                      <a:pt x="11682" y="16551"/>
                    </a:lnTo>
                    <a:lnTo>
                      <a:pt x="11990" y="15997"/>
                    </a:lnTo>
                    <a:lnTo>
                      <a:pt x="12329" y="15473"/>
                    </a:lnTo>
                    <a:lnTo>
                      <a:pt x="12699" y="15010"/>
                    </a:lnTo>
                    <a:lnTo>
                      <a:pt x="12884" y="14794"/>
                    </a:lnTo>
                    <a:lnTo>
                      <a:pt x="13100" y="14579"/>
                    </a:lnTo>
                    <a:lnTo>
                      <a:pt x="13346" y="14394"/>
                    </a:lnTo>
                    <a:lnTo>
                      <a:pt x="13562" y="14240"/>
                    </a:lnTo>
                    <a:lnTo>
                      <a:pt x="13840" y="14086"/>
                    </a:lnTo>
                    <a:lnTo>
                      <a:pt x="14117" y="13993"/>
                    </a:lnTo>
                    <a:lnTo>
                      <a:pt x="14394" y="13901"/>
                    </a:lnTo>
                    <a:lnTo>
                      <a:pt x="14672" y="13870"/>
                    </a:lnTo>
                    <a:lnTo>
                      <a:pt x="14980" y="13839"/>
                    </a:lnTo>
                    <a:lnTo>
                      <a:pt x="15257" y="13870"/>
                    </a:lnTo>
                    <a:lnTo>
                      <a:pt x="15566" y="13962"/>
                    </a:lnTo>
                    <a:lnTo>
                      <a:pt x="15812" y="14055"/>
                    </a:lnTo>
                    <a:lnTo>
                      <a:pt x="16059" y="14209"/>
                    </a:lnTo>
                    <a:lnTo>
                      <a:pt x="16305" y="14425"/>
                    </a:lnTo>
                    <a:lnTo>
                      <a:pt x="16336" y="14455"/>
                    </a:lnTo>
                    <a:lnTo>
                      <a:pt x="16398" y="14455"/>
                    </a:lnTo>
                    <a:lnTo>
                      <a:pt x="16521" y="14425"/>
                    </a:lnTo>
                    <a:lnTo>
                      <a:pt x="16583" y="14394"/>
                    </a:lnTo>
                    <a:lnTo>
                      <a:pt x="16614" y="14363"/>
                    </a:lnTo>
                    <a:lnTo>
                      <a:pt x="16614" y="14301"/>
                    </a:lnTo>
                    <a:lnTo>
                      <a:pt x="16614" y="14240"/>
                    </a:lnTo>
                    <a:lnTo>
                      <a:pt x="16429" y="13685"/>
                    </a:lnTo>
                    <a:lnTo>
                      <a:pt x="16336" y="13130"/>
                    </a:lnTo>
                    <a:lnTo>
                      <a:pt x="16305" y="12575"/>
                    </a:lnTo>
                    <a:lnTo>
                      <a:pt x="16336" y="11990"/>
                    </a:lnTo>
                    <a:lnTo>
                      <a:pt x="16429" y="11435"/>
                    </a:lnTo>
                    <a:lnTo>
                      <a:pt x="16490" y="11157"/>
                    </a:lnTo>
                    <a:lnTo>
                      <a:pt x="16583" y="10880"/>
                    </a:lnTo>
                    <a:lnTo>
                      <a:pt x="16706" y="10634"/>
                    </a:lnTo>
                    <a:lnTo>
                      <a:pt x="16829" y="10387"/>
                    </a:lnTo>
                    <a:lnTo>
                      <a:pt x="16983" y="10140"/>
                    </a:lnTo>
                    <a:lnTo>
                      <a:pt x="17138" y="9894"/>
                    </a:lnTo>
                    <a:lnTo>
                      <a:pt x="17322" y="9709"/>
                    </a:lnTo>
                    <a:lnTo>
                      <a:pt x="17477" y="9555"/>
                    </a:lnTo>
                    <a:lnTo>
                      <a:pt x="17692" y="9401"/>
                    </a:lnTo>
                    <a:lnTo>
                      <a:pt x="17877" y="9247"/>
                    </a:lnTo>
                    <a:lnTo>
                      <a:pt x="18093" y="9154"/>
                    </a:lnTo>
                    <a:lnTo>
                      <a:pt x="18309" y="9031"/>
                    </a:lnTo>
                    <a:lnTo>
                      <a:pt x="18555" y="8969"/>
                    </a:lnTo>
                    <a:lnTo>
                      <a:pt x="18771" y="8907"/>
                    </a:lnTo>
                    <a:lnTo>
                      <a:pt x="19018" y="8877"/>
                    </a:lnTo>
                    <a:lnTo>
                      <a:pt x="19264" y="8846"/>
                    </a:lnTo>
                    <a:lnTo>
                      <a:pt x="19727" y="8846"/>
                    </a:lnTo>
                    <a:lnTo>
                      <a:pt x="19973" y="8907"/>
                    </a:lnTo>
                    <a:lnTo>
                      <a:pt x="20220" y="8969"/>
                    </a:lnTo>
                    <a:lnTo>
                      <a:pt x="20466" y="9031"/>
                    </a:lnTo>
                    <a:lnTo>
                      <a:pt x="20682" y="9123"/>
                    </a:lnTo>
                    <a:lnTo>
                      <a:pt x="20929" y="9247"/>
                    </a:lnTo>
                    <a:lnTo>
                      <a:pt x="21144" y="9401"/>
                    </a:lnTo>
                    <a:lnTo>
                      <a:pt x="21360" y="9555"/>
                    </a:lnTo>
                    <a:lnTo>
                      <a:pt x="21514" y="9740"/>
                    </a:lnTo>
                    <a:lnTo>
                      <a:pt x="21668" y="9955"/>
                    </a:lnTo>
                    <a:lnTo>
                      <a:pt x="21822" y="10171"/>
                    </a:lnTo>
                    <a:lnTo>
                      <a:pt x="21915" y="10418"/>
                    </a:lnTo>
                    <a:lnTo>
                      <a:pt x="21977" y="10664"/>
                    </a:lnTo>
                    <a:lnTo>
                      <a:pt x="22038" y="10757"/>
                    </a:lnTo>
                    <a:lnTo>
                      <a:pt x="22100" y="10788"/>
                    </a:lnTo>
                    <a:lnTo>
                      <a:pt x="22162" y="10818"/>
                    </a:lnTo>
                    <a:lnTo>
                      <a:pt x="22223" y="10788"/>
                    </a:lnTo>
                    <a:lnTo>
                      <a:pt x="22285" y="10788"/>
                    </a:lnTo>
                    <a:lnTo>
                      <a:pt x="22316" y="10726"/>
                    </a:lnTo>
                    <a:lnTo>
                      <a:pt x="22346" y="10664"/>
                    </a:lnTo>
                    <a:lnTo>
                      <a:pt x="22346" y="10572"/>
                    </a:lnTo>
                    <a:lnTo>
                      <a:pt x="22285" y="10325"/>
                    </a:lnTo>
                    <a:lnTo>
                      <a:pt x="22269" y="10294"/>
                    </a:lnTo>
                    <a:lnTo>
                      <a:pt x="22223" y="10110"/>
                    </a:lnTo>
                    <a:lnTo>
                      <a:pt x="22223" y="9863"/>
                    </a:lnTo>
                    <a:lnTo>
                      <a:pt x="22223" y="9647"/>
                    </a:lnTo>
                    <a:lnTo>
                      <a:pt x="22223" y="9401"/>
                    </a:lnTo>
                    <a:lnTo>
                      <a:pt x="22254" y="9154"/>
                    </a:lnTo>
                    <a:lnTo>
                      <a:pt x="22316" y="8938"/>
                    </a:lnTo>
                    <a:lnTo>
                      <a:pt x="22408" y="8723"/>
                    </a:lnTo>
                    <a:lnTo>
                      <a:pt x="22624" y="8291"/>
                    </a:lnTo>
                    <a:lnTo>
                      <a:pt x="22870" y="7890"/>
                    </a:lnTo>
                    <a:lnTo>
                      <a:pt x="23209" y="7521"/>
                    </a:lnTo>
                    <a:lnTo>
                      <a:pt x="23579" y="7212"/>
                    </a:lnTo>
                    <a:lnTo>
                      <a:pt x="23795" y="7089"/>
                    </a:lnTo>
                    <a:lnTo>
                      <a:pt x="24011" y="6966"/>
                    </a:lnTo>
                    <a:lnTo>
                      <a:pt x="24257" y="6842"/>
                    </a:lnTo>
                    <a:lnTo>
                      <a:pt x="24504" y="6750"/>
                    </a:lnTo>
                    <a:lnTo>
                      <a:pt x="24751" y="6688"/>
                    </a:lnTo>
                    <a:lnTo>
                      <a:pt x="24997" y="6658"/>
                    </a:lnTo>
                    <a:lnTo>
                      <a:pt x="25244" y="6627"/>
                    </a:lnTo>
                    <a:lnTo>
                      <a:pt x="25521" y="6627"/>
                    </a:lnTo>
                    <a:lnTo>
                      <a:pt x="26014" y="6658"/>
                    </a:lnTo>
                    <a:lnTo>
                      <a:pt x="26507" y="6781"/>
                    </a:lnTo>
                    <a:lnTo>
                      <a:pt x="27001" y="6935"/>
                    </a:lnTo>
                    <a:lnTo>
                      <a:pt x="27494" y="7151"/>
                    </a:lnTo>
                    <a:lnTo>
                      <a:pt x="27740" y="7305"/>
                    </a:lnTo>
                    <a:lnTo>
                      <a:pt x="28018" y="7490"/>
                    </a:lnTo>
                    <a:lnTo>
                      <a:pt x="28264" y="7675"/>
                    </a:lnTo>
                    <a:lnTo>
                      <a:pt x="28480" y="7890"/>
                    </a:lnTo>
                    <a:lnTo>
                      <a:pt x="28727" y="8106"/>
                    </a:lnTo>
                    <a:lnTo>
                      <a:pt x="28912" y="8353"/>
                    </a:lnTo>
                    <a:lnTo>
                      <a:pt x="29281" y="8846"/>
                    </a:lnTo>
                    <a:lnTo>
                      <a:pt x="29343" y="8877"/>
                    </a:lnTo>
                    <a:lnTo>
                      <a:pt x="29405" y="8907"/>
                    </a:lnTo>
                    <a:lnTo>
                      <a:pt x="29559" y="8907"/>
                    </a:lnTo>
                    <a:lnTo>
                      <a:pt x="29620" y="8846"/>
                    </a:lnTo>
                    <a:lnTo>
                      <a:pt x="29620" y="8815"/>
                    </a:lnTo>
                    <a:lnTo>
                      <a:pt x="29651" y="8753"/>
                    </a:lnTo>
                    <a:lnTo>
                      <a:pt x="29620" y="8260"/>
                    </a:lnTo>
                    <a:lnTo>
                      <a:pt x="29620" y="7798"/>
                    </a:lnTo>
                    <a:lnTo>
                      <a:pt x="29682" y="7336"/>
                    </a:lnTo>
                    <a:lnTo>
                      <a:pt x="29744" y="6873"/>
                    </a:lnTo>
                    <a:lnTo>
                      <a:pt x="29836" y="6442"/>
                    </a:lnTo>
                    <a:lnTo>
                      <a:pt x="29929" y="5979"/>
                    </a:lnTo>
                    <a:lnTo>
                      <a:pt x="30083" y="5548"/>
                    </a:lnTo>
                    <a:lnTo>
                      <a:pt x="30268" y="5116"/>
                    </a:lnTo>
                    <a:lnTo>
                      <a:pt x="30453" y="4685"/>
                    </a:lnTo>
                    <a:lnTo>
                      <a:pt x="30668" y="4284"/>
                    </a:lnTo>
                    <a:lnTo>
                      <a:pt x="30915" y="3884"/>
                    </a:lnTo>
                    <a:lnTo>
                      <a:pt x="31162" y="3483"/>
                    </a:lnTo>
                    <a:lnTo>
                      <a:pt x="31470" y="3113"/>
                    </a:lnTo>
                    <a:lnTo>
                      <a:pt x="31778" y="2774"/>
                    </a:lnTo>
                    <a:lnTo>
                      <a:pt x="32086" y="2435"/>
                    </a:lnTo>
                    <a:lnTo>
                      <a:pt x="32456" y="2127"/>
                    </a:lnTo>
                    <a:lnTo>
                      <a:pt x="32826" y="1818"/>
                    </a:lnTo>
                    <a:lnTo>
                      <a:pt x="33227" y="1541"/>
                    </a:lnTo>
                    <a:lnTo>
                      <a:pt x="33658" y="1295"/>
                    </a:lnTo>
                    <a:lnTo>
                      <a:pt x="34090" y="1079"/>
                    </a:lnTo>
                    <a:lnTo>
                      <a:pt x="34552" y="894"/>
                    </a:lnTo>
                    <a:lnTo>
                      <a:pt x="34983" y="740"/>
                    </a:lnTo>
                    <a:lnTo>
                      <a:pt x="35477" y="616"/>
                    </a:lnTo>
                    <a:lnTo>
                      <a:pt x="35939" y="493"/>
                    </a:lnTo>
                    <a:lnTo>
                      <a:pt x="36432" y="432"/>
                    </a:lnTo>
                    <a:lnTo>
                      <a:pt x="36925" y="401"/>
                    </a:lnTo>
                    <a:lnTo>
                      <a:pt x="37388" y="370"/>
                    </a:lnTo>
                    <a:lnTo>
                      <a:pt x="37881" y="370"/>
                    </a:lnTo>
                    <a:lnTo>
                      <a:pt x="38374" y="432"/>
                    </a:lnTo>
                    <a:lnTo>
                      <a:pt x="38867" y="493"/>
                    </a:lnTo>
                    <a:lnTo>
                      <a:pt x="39329" y="616"/>
                    </a:lnTo>
                    <a:lnTo>
                      <a:pt x="39792" y="740"/>
                    </a:lnTo>
                    <a:lnTo>
                      <a:pt x="40377" y="925"/>
                    </a:lnTo>
                    <a:lnTo>
                      <a:pt x="40901" y="1202"/>
                    </a:lnTo>
                    <a:lnTo>
                      <a:pt x="41425" y="1479"/>
                    </a:lnTo>
                    <a:lnTo>
                      <a:pt x="41918" y="1788"/>
                    </a:lnTo>
                    <a:lnTo>
                      <a:pt x="42381" y="2158"/>
                    </a:lnTo>
                    <a:lnTo>
                      <a:pt x="42843" y="2527"/>
                    </a:lnTo>
                    <a:lnTo>
                      <a:pt x="43275" y="2928"/>
                    </a:lnTo>
                    <a:lnTo>
                      <a:pt x="43675" y="3360"/>
                    </a:lnTo>
                    <a:lnTo>
                      <a:pt x="43737" y="3421"/>
                    </a:lnTo>
                    <a:lnTo>
                      <a:pt x="43829" y="3421"/>
                    </a:lnTo>
                    <a:lnTo>
                      <a:pt x="43891" y="3390"/>
                    </a:lnTo>
                    <a:lnTo>
                      <a:pt x="43953" y="3360"/>
                    </a:lnTo>
                    <a:lnTo>
                      <a:pt x="43983" y="3298"/>
                    </a:lnTo>
                    <a:lnTo>
                      <a:pt x="43983" y="3236"/>
                    </a:lnTo>
                    <a:lnTo>
                      <a:pt x="43983" y="3175"/>
                    </a:lnTo>
                    <a:lnTo>
                      <a:pt x="43953" y="3113"/>
                    </a:lnTo>
                    <a:lnTo>
                      <a:pt x="43552" y="2712"/>
                    </a:lnTo>
                    <a:lnTo>
                      <a:pt x="43151" y="2342"/>
                    </a:lnTo>
                    <a:lnTo>
                      <a:pt x="42751" y="1973"/>
                    </a:lnTo>
                    <a:lnTo>
                      <a:pt x="42319" y="1634"/>
                    </a:lnTo>
                    <a:lnTo>
                      <a:pt x="41857" y="1325"/>
                    </a:lnTo>
                    <a:lnTo>
                      <a:pt x="41394" y="1017"/>
                    </a:lnTo>
                    <a:lnTo>
                      <a:pt x="40901" y="771"/>
                    </a:lnTo>
                    <a:lnTo>
                      <a:pt x="40408" y="555"/>
                    </a:lnTo>
                    <a:lnTo>
                      <a:pt x="39915" y="370"/>
                    </a:lnTo>
                    <a:lnTo>
                      <a:pt x="39422" y="247"/>
                    </a:lnTo>
                    <a:lnTo>
                      <a:pt x="38929" y="123"/>
                    </a:lnTo>
                    <a:lnTo>
                      <a:pt x="38405" y="62"/>
                    </a:lnTo>
                    <a:lnTo>
                      <a:pt x="379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" name="Google Shape;58;p4"/>
              <p:cNvSpPr/>
              <p:nvPr/>
            </p:nvSpPr>
            <p:spPr>
              <a:xfrm rot="3066401" flipH="1">
                <a:off x="8214315" y="-652958"/>
                <a:ext cx="1646234" cy="1055237"/>
              </a:xfrm>
              <a:custGeom>
                <a:avLst/>
                <a:gdLst/>
                <a:ahLst/>
                <a:cxnLst/>
                <a:rect l="l" t="t" r="r" b="b"/>
                <a:pathLst>
                  <a:path w="41209" h="26415" extrusionOk="0">
                    <a:moveTo>
                      <a:pt x="2651" y="0"/>
                    </a:moveTo>
                    <a:lnTo>
                      <a:pt x="2589" y="31"/>
                    </a:lnTo>
                    <a:lnTo>
                      <a:pt x="2281" y="247"/>
                    </a:lnTo>
                    <a:lnTo>
                      <a:pt x="2004" y="494"/>
                    </a:lnTo>
                    <a:lnTo>
                      <a:pt x="1757" y="740"/>
                    </a:lnTo>
                    <a:lnTo>
                      <a:pt x="1510" y="1018"/>
                    </a:lnTo>
                    <a:lnTo>
                      <a:pt x="1264" y="1295"/>
                    </a:lnTo>
                    <a:lnTo>
                      <a:pt x="1048" y="1572"/>
                    </a:lnTo>
                    <a:lnTo>
                      <a:pt x="863" y="1881"/>
                    </a:lnTo>
                    <a:lnTo>
                      <a:pt x="678" y="2189"/>
                    </a:lnTo>
                    <a:lnTo>
                      <a:pt x="524" y="2528"/>
                    </a:lnTo>
                    <a:lnTo>
                      <a:pt x="401" y="2867"/>
                    </a:lnTo>
                    <a:lnTo>
                      <a:pt x="278" y="3206"/>
                    </a:lnTo>
                    <a:lnTo>
                      <a:pt x="154" y="3545"/>
                    </a:lnTo>
                    <a:lnTo>
                      <a:pt x="93" y="3915"/>
                    </a:lnTo>
                    <a:lnTo>
                      <a:pt x="31" y="4285"/>
                    </a:lnTo>
                    <a:lnTo>
                      <a:pt x="0" y="4624"/>
                    </a:lnTo>
                    <a:lnTo>
                      <a:pt x="0" y="4994"/>
                    </a:lnTo>
                    <a:lnTo>
                      <a:pt x="0" y="5394"/>
                    </a:lnTo>
                    <a:lnTo>
                      <a:pt x="31" y="5764"/>
                    </a:lnTo>
                    <a:lnTo>
                      <a:pt x="93" y="6103"/>
                    </a:lnTo>
                    <a:lnTo>
                      <a:pt x="185" y="6473"/>
                    </a:lnTo>
                    <a:lnTo>
                      <a:pt x="308" y="6812"/>
                    </a:lnTo>
                    <a:lnTo>
                      <a:pt x="432" y="7151"/>
                    </a:lnTo>
                    <a:lnTo>
                      <a:pt x="586" y="7490"/>
                    </a:lnTo>
                    <a:lnTo>
                      <a:pt x="771" y="7829"/>
                    </a:lnTo>
                    <a:lnTo>
                      <a:pt x="956" y="8137"/>
                    </a:lnTo>
                    <a:lnTo>
                      <a:pt x="1171" y="8415"/>
                    </a:lnTo>
                    <a:lnTo>
                      <a:pt x="1418" y="8692"/>
                    </a:lnTo>
                    <a:lnTo>
                      <a:pt x="1664" y="8970"/>
                    </a:lnTo>
                    <a:lnTo>
                      <a:pt x="1942" y="9216"/>
                    </a:lnTo>
                    <a:lnTo>
                      <a:pt x="2219" y="9463"/>
                    </a:lnTo>
                    <a:lnTo>
                      <a:pt x="2528" y="9678"/>
                    </a:lnTo>
                    <a:lnTo>
                      <a:pt x="2836" y="9894"/>
                    </a:lnTo>
                    <a:lnTo>
                      <a:pt x="3206" y="10110"/>
                    </a:lnTo>
                    <a:lnTo>
                      <a:pt x="3575" y="10295"/>
                    </a:lnTo>
                    <a:lnTo>
                      <a:pt x="3976" y="10418"/>
                    </a:lnTo>
                    <a:lnTo>
                      <a:pt x="4377" y="10541"/>
                    </a:lnTo>
                    <a:lnTo>
                      <a:pt x="4778" y="10665"/>
                    </a:lnTo>
                    <a:lnTo>
                      <a:pt x="5209" y="10726"/>
                    </a:lnTo>
                    <a:lnTo>
                      <a:pt x="5352" y="10737"/>
                    </a:lnTo>
                    <a:lnTo>
                      <a:pt x="5352" y="10737"/>
                    </a:lnTo>
                    <a:lnTo>
                      <a:pt x="5271" y="10788"/>
                    </a:lnTo>
                    <a:lnTo>
                      <a:pt x="4962" y="11035"/>
                    </a:lnTo>
                    <a:lnTo>
                      <a:pt x="4685" y="11281"/>
                    </a:lnTo>
                    <a:lnTo>
                      <a:pt x="4408" y="11589"/>
                    </a:lnTo>
                    <a:lnTo>
                      <a:pt x="4161" y="11898"/>
                    </a:lnTo>
                    <a:lnTo>
                      <a:pt x="3976" y="12206"/>
                    </a:lnTo>
                    <a:lnTo>
                      <a:pt x="3791" y="12545"/>
                    </a:lnTo>
                    <a:lnTo>
                      <a:pt x="3637" y="12915"/>
                    </a:lnTo>
                    <a:lnTo>
                      <a:pt x="3483" y="13285"/>
                    </a:lnTo>
                    <a:lnTo>
                      <a:pt x="3391" y="13654"/>
                    </a:lnTo>
                    <a:lnTo>
                      <a:pt x="3329" y="14055"/>
                    </a:lnTo>
                    <a:lnTo>
                      <a:pt x="3298" y="14425"/>
                    </a:lnTo>
                    <a:lnTo>
                      <a:pt x="3298" y="14826"/>
                    </a:lnTo>
                    <a:lnTo>
                      <a:pt x="3360" y="15226"/>
                    </a:lnTo>
                    <a:lnTo>
                      <a:pt x="3421" y="15596"/>
                    </a:lnTo>
                    <a:lnTo>
                      <a:pt x="3545" y="15997"/>
                    </a:lnTo>
                    <a:lnTo>
                      <a:pt x="3668" y="16367"/>
                    </a:lnTo>
                    <a:lnTo>
                      <a:pt x="3853" y="16737"/>
                    </a:lnTo>
                    <a:lnTo>
                      <a:pt x="4069" y="17076"/>
                    </a:lnTo>
                    <a:lnTo>
                      <a:pt x="4284" y="17384"/>
                    </a:lnTo>
                    <a:lnTo>
                      <a:pt x="4531" y="17692"/>
                    </a:lnTo>
                    <a:lnTo>
                      <a:pt x="4808" y="17970"/>
                    </a:lnTo>
                    <a:lnTo>
                      <a:pt x="5117" y="18247"/>
                    </a:lnTo>
                    <a:lnTo>
                      <a:pt x="5425" y="18463"/>
                    </a:lnTo>
                    <a:lnTo>
                      <a:pt x="5764" y="18678"/>
                    </a:lnTo>
                    <a:lnTo>
                      <a:pt x="6103" y="18863"/>
                    </a:lnTo>
                    <a:lnTo>
                      <a:pt x="6473" y="19017"/>
                    </a:lnTo>
                    <a:lnTo>
                      <a:pt x="6873" y="19141"/>
                    </a:lnTo>
                    <a:lnTo>
                      <a:pt x="7243" y="19233"/>
                    </a:lnTo>
                    <a:lnTo>
                      <a:pt x="7644" y="19295"/>
                    </a:lnTo>
                    <a:lnTo>
                      <a:pt x="8045" y="19326"/>
                    </a:lnTo>
                    <a:lnTo>
                      <a:pt x="8507" y="19295"/>
                    </a:lnTo>
                    <a:lnTo>
                      <a:pt x="8969" y="19264"/>
                    </a:lnTo>
                    <a:lnTo>
                      <a:pt x="9432" y="19141"/>
                    </a:lnTo>
                    <a:lnTo>
                      <a:pt x="9894" y="19017"/>
                    </a:lnTo>
                    <a:lnTo>
                      <a:pt x="10325" y="18863"/>
                    </a:lnTo>
                    <a:lnTo>
                      <a:pt x="10726" y="18648"/>
                    </a:lnTo>
                    <a:lnTo>
                      <a:pt x="11030" y="18461"/>
                    </a:lnTo>
                    <a:lnTo>
                      <a:pt x="10973" y="18709"/>
                    </a:lnTo>
                    <a:lnTo>
                      <a:pt x="10911" y="19110"/>
                    </a:lnTo>
                    <a:lnTo>
                      <a:pt x="10880" y="19511"/>
                    </a:lnTo>
                    <a:lnTo>
                      <a:pt x="10911" y="19911"/>
                    </a:lnTo>
                    <a:lnTo>
                      <a:pt x="10942" y="20281"/>
                    </a:lnTo>
                    <a:lnTo>
                      <a:pt x="11034" y="20682"/>
                    </a:lnTo>
                    <a:lnTo>
                      <a:pt x="11127" y="21083"/>
                    </a:lnTo>
                    <a:lnTo>
                      <a:pt x="11250" y="21452"/>
                    </a:lnTo>
                    <a:lnTo>
                      <a:pt x="11404" y="21822"/>
                    </a:lnTo>
                    <a:lnTo>
                      <a:pt x="11558" y="22192"/>
                    </a:lnTo>
                    <a:lnTo>
                      <a:pt x="11774" y="22562"/>
                    </a:lnTo>
                    <a:lnTo>
                      <a:pt x="11959" y="22901"/>
                    </a:lnTo>
                    <a:lnTo>
                      <a:pt x="12206" y="23240"/>
                    </a:lnTo>
                    <a:lnTo>
                      <a:pt x="12668" y="23856"/>
                    </a:lnTo>
                    <a:lnTo>
                      <a:pt x="13254" y="24473"/>
                    </a:lnTo>
                    <a:lnTo>
                      <a:pt x="13531" y="24781"/>
                    </a:lnTo>
                    <a:lnTo>
                      <a:pt x="13870" y="25059"/>
                    </a:lnTo>
                    <a:lnTo>
                      <a:pt x="14209" y="25305"/>
                    </a:lnTo>
                    <a:lnTo>
                      <a:pt x="14548" y="25521"/>
                    </a:lnTo>
                    <a:lnTo>
                      <a:pt x="14918" y="25737"/>
                    </a:lnTo>
                    <a:lnTo>
                      <a:pt x="15288" y="25891"/>
                    </a:lnTo>
                    <a:lnTo>
                      <a:pt x="15719" y="26014"/>
                    </a:lnTo>
                    <a:lnTo>
                      <a:pt x="16120" y="26076"/>
                    </a:lnTo>
                    <a:lnTo>
                      <a:pt x="16551" y="26106"/>
                    </a:lnTo>
                    <a:lnTo>
                      <a:pt x="16983" y="26076"/>
                    </a:lnTo>
                    <a:lnTo>
                      <a:pt x="17414" y="25983"/>
                    </a:lnTo>
                    <a:lnTo>
                      <a:pt x="17815" y="25891"/>
                    </a:lnTo>
                    <a:lnTo>
                      <a:pt x="18216" y="25737"/>
                    </a:lnTo>
                    <a:lnTo>
                      <a:pt x="18586" y="25552"/>
                    </a:lnTo>
                    <a:lnTo>
                      <a:pt x="19017" y="25274"/>
                    </a:lnTo>
                    <a:lnTo>
                      <a:pt x="19418" y="24997"/>
                    </a:lnTo>
                    <a:lnTo>
                      <a:pt x="19819" y="24658"/>
                    </a:lnTo>
                    <a:lnTo>
                      <a:pt x="20158" y="24319"/>
                    </a:lnTo>
                    <a:lnTo>
                      <a:pt x="20497" y="23949"/>
                    </a:lnTo>
                    <a:lnTo>
                      <a:pt x="20805" y="23548"/>
                    </a:lnTo>
                    <a:lnTo>
                      <a:pt x="21176" y="23066"/>
                    </a:lnTo>
                    <a:lnTo>
                      <a:pt x="21267" y="23271"/>
                    </a:lnTo>
                    <a:lnTo>
                      <a:pt x="21391" y="23548"/>
                    </a:lnTo>
                    <a:lnTo>
                      <a:pt x="21514" y="23826"/>
                    </a:lnTo>
                    <a:lnTo>
                      <a:pt x="21699" y="24072"/>
                    </a:lnTo>
                    <a:lnTo>
                      <a:pt x="21853" y="24319"/>
                    </a:lnTo>
                    <a:lnTo>
                      <a:pt x="22038" y="24565"/>
                    </a:lnTo>
                    <a:lnTo>
                      <a:pt x="22254" y="24781"/>
                    </a:lnTo>
                    <a:lnTo>
                      <a:pt x="22685" y="25213"/>
                    </a:lnTo>
                    <a:lnTo>
                      <a:pt x="23178" y="25552"/>
                    </a:lnTo>
                    <a:lnTo>
                      <a:pt x="23456" y="25706"/>
                    </a:lnTo>
                    <a:lnTo>
                      <a:pt x="23733" y="25860"/>
                    </a:lnTo>
                    <a:lnTo>
                      <a:pt x="24010" y="25952"/>
                    </a:lnTo>
                    <a:lnTo>
                      <a:pt x="24288" y="26076"/>
                    </a:lnTo>
                    <a:lnTo>
                      <a:pt x="24596" y="26168"/>
                    </a:lnTo>
                    <a:lnTo>
                      <a:pt x="24873" y="26230"/>
                    </a:lnTo>
                    <a:lnTo>
                      <a:pt x="25182" y="26261"/>
                    </a:lnTo>
                    <a:lnTo>
                      <a:pt x="25490" y="26291"/>
                    </a:lnTo>
                    <a:lnTo>
                      <a:pt x="25798" y="26291"/>
                    </a:lnTo>
                    <a:lnTo>
                      <a:pt x="26075" y="26261"/>
                    </a:lnTo>
                    <a:lnTo>
                      <a:pt x="26384" y="26230"/>
                    </a:lnTo>
                    <a:lnTo>
                      <a:pt x="26692" y="26168"/>
                    </a:lnTo>
                    <a:lnTo>
                      <a:pt x="26969" y="26076"/>
                    </a:lnTo>
                    <a:lnTo>
                      <a:pt x="27247" y="25983"/>
                    </a:lnTo>
                    <a:lnTo>
                      <a:pt x="27524" y="25860"/>
                    </a:lnTo>
                    <a:lnTo>
                      <a:pt x="27801" y="25737"/>
                    </a:lnTo>
                    <a:lnTo>
                      <a:pt x="28079" y="25583"/>
                    </a:lnTo>
                    <a:lnTo>
                      <a:pt x="28325" y="25398"/>
                    </a:lnTo>
                    <a:lnTo>
                      <a:pt x="28572" y="25243"/>
                    </a:lnTo>
                    <a:lnTo>
                      <a:pt x="28788" y="25028"/>
                    </a:lnTo>
                    <a:lnTo>
                      <a:pt x="29065" y="24781"/>
                    </a:lnTo>
                    <a:lnTo>
                      <a:pt x="29281" y="24535"/>
                    </a:lnTo>
                    <a:lnTo>
                      <a:pt x="29497" y="24257"/>
                    </a:lnTo>
                    <a:lnTo>
                      <a:pt x="29682" y="23980"/>
                    </a:lnTo>
                    <a:lnTo>
                      <a:pt x="29836" y="23672"/>
                    </a:lnTo>
                    <a:lnTo>
                      <a:pt x="29961" y="23420"/>
                    </a:lnTo>
                    <a:lnTo>
                      <a:pt x="29990" y="23548"/>
                    </a:lnTo>
                    <a:lnTo>
                      <a:pt x="30082" y="23826"/>
                    </a:lnTo>
                    <a:lnTo>
                      <a:pt x="30175" y="24103"/>
                    </a:lnTo>
                    <a:lnTo>
                      <a:pt x="30329" y="24380"/>
                    </a:lnTo>
                    <a:lnTo>
                      <a:pt x="30483" y="24627"/>
                    </a:lnTo>
                    <a:lnTo>
                      <a:pt x="30637" y="24874"/>
                    </a:lnTo>
                    <a:lnTo>
                      <a:pt x="30822" y="25089"/>
                    </a:lnTo>
                    <a:lnTo>
                      <a:pt x="31038" y="25305"/>
                    </a:lnTo>
                    <a:lnTo>
                      <a:pt x="31254" y="25490"/>
                    </a:lnTo>
                    <a:lnTo>
                      <a:pt x="31500" y="25675"/>
                    </a:lnTo>
                    <a:lnTo>
                      <a:pt x="31747" y="25829"/>
                    </a:lnTo>
                    <a:lnTo>
                      <a:pt x="31993" y="25983"/>
                    </a:lnTo>
                    <a:lnTo>
                      <a:pt x="32271" y="26106"/>
                    </a:lnTo>
                    <a:lnTo>
                      <a:pt x="32548" y="26199"/>
                    </a:lnTo>
                    <a:lnTo>
                      <a:pt x="32856" y="26291"/>
                    </a:lnTo>
                    <a:lnTo>
                      <a:pt x="33134" y="26353"/>
                    </a:lnTo>
                    <a:lnTo>
                      <a:pt x="33442" y="26384"/>
                    </a:lnTo>
                    <a:lnTo>
                      <a:pt x="33719" y="26415"/>
                    </a:lnTo>
                    <a:lnTo>
                      <a:pt x="34028" y="26384"/>
                    </a:lnTo>
                    <a:lnTo>
                      <a:pt x="34336" y="26353"/>
                    </a:lnTo>
                    <a:lnTo>
                      <a:pt x="34613" y="26291"/>
                    </a:lnTo>
                    <a:lnTo>
                      <a:pt x="34891" y="26230"/>
                    </a:lnTo>
                    <a:lnTo>
                      <a:pt x="35168" y="26106"/>
                    </a:lnTo>
                    <a:lnTo>
                      <a:pt x="35445" y="25983"/>
                    </a:lnTo>
                    <a:lnTo>
                      <a:pt x="35692" y="25860"/>
                    </a:lnTo>
                    <a:lnTo>
                      <a:pt x="35969" y="25706"/>
                    </a:lnTo>
                    <a:lnTo>
                      <a:pt x="36185" y="25521"/>
                    </a:lnTo>
                    <a:lnTo>
                      <a:pt x="36432" y="25336"/>
                    </a:lnTo>
                    <a:lnTo>
                      <a:pt x="36647" y="25120"/>
                    </a:lnTo>
                    <a:lnTo>
                      <a:pt x="36863" y="24904"/>
                    </a:lnTo>
                    <a:lnTo>
                      <a:pt x="37048" y="24627"/>
                    </a:lnTo>
                    <a:lnTo>
                      <a:pt x="37264" y="24350"/>
                    </a:lnTo>
                    <a:lnTo>
                      <a:pt x="37418" y="24072"/>
                    </a:lnTo>
                    <a:lnTo>
                      <a:pt x="37572" y="23764"/>
                    </a:lnTo>
                    <a:lnTo>
                      <a:pt x="37647" y="23577"/>
                    </a:lnTo>
                    <a:lnTo>
                      <a:pt x="37726" y="23795"/>
                    </a:lnTo>
                    <a:lnTo>
                      <a:pt x="37880" y="24103"/>
                    </a:lnTo>
                    <a:lnTo>
                      <a:pt x="38034" y="24380"/>
                    </a:lnTo>
                    <a:lnTo>
                      <a:pt x="38250" y="24658"/>
                    </a:lnTo>
                    <a:lnTo>
                      <a:pt x="38497" y="24904"/>
                    </a:lnTo>
                    <a:lnTo>
                      <a:pt x="38774" y="25120"/>
                    </a:lnTo>
                    <a:lnTo>
                      <a:pt x="39082" y="25336"/>
                    </a:lnTo>
                    <a:lnTo>
                      <a:pt x="39391" y="25490"/>
                    </a:lnTo>
                    <a:lnTo>
                      <a:pt x="39699" y="25583"/>
                    </a:lnTo>
                    <a:lnTo>
                      <a:pt x="40038" y="25675"/>
                    </a:lnTo>
                    <a:lnTo>
                      <a:pt x="40377" y="25706"/>
                    </a:lnTo>
                    <a:lnTo>
                      <a:pt x="40716" y="25675"/>
                    </a:lnTo>
                    <a:lnTo>
                      <a:pt x="41086" y="25613"/>
                    </a:lnTo>
                    <a:lnTo>
                      <a:pt x="41147" y="25583"/>
                    </a:lnTo>
                    <a:lnTo>
                      <a:pt x="41209" y="25521"/>
                    </a:lnTo>
                    <a:lnTo>
                      <a:pt x="41209" y="25459"/>
                    </a:lnTo>
                    <a:lnTo>
                      <a:pt x="41209" y="25398"/>
                    </a:lnTo>
                    <a:lnTo>
                      <a:pt x="41178" y="25336"/>
                    </a:lnTo>
                    <a:lnTo>
                      <a:pt x="41117" y="25274"/>
                    </a:lnTo>
                    <a:lnTo>
                      <a:pt x="41055" y="25243"/>
                    </a:lnTo>
                    <a:lnTo>
                      <a:pt x="40993" y="25274"/>
                    </a:lnTo>
                    <a:lnTo>
                      <a:pt x="40685" y="25305"/>
                    </a:lnTo>
                    <a:lnTo>
                      <a:pt x="40377" y="25336"/>
                    </a:lnTo>
                    <a:lnTo>
                      <a:pt x="40099" y="25305"/>
                    </a:lnTo>
                    <a:lnTo>
                      <a:pt x="39791" y="25243"/>
                    </a:lnTo>
                    <a:lnTo>
                      <a:pt x="39514" y="25120"/>
                    </a:lnTo>
                    <a:lnTo>
                      <a:pt x="39267" y="24997"/>
                    </a:lnTo>
                    <a:lnTo>
                      <a:pt x="38990" y="24843"/>
                    </a:lnTo>
                    <a:lnTo>
                      <a:pt x="38774" y="24658"/>
                    </a:lnTo>
                    <a:lnTo>
                      <a:pt x="38558" y="24442"/>
                    </a:lnTo>
                    <a:lnTo>
                      <a:pt x="38373" y="24196"/>
                    </a:lnTo>
                    <a:lnTo>
                      <a:pt x="38188" y="23949"/>
                    </a:lnTo>
                    <a:lnTo>
                      <a:pt x="38065" y="23672"/>
                    </a:lnTo>
                    <a:lnTo>
                      <a:pt x="37973" y="23394"/>
                    </a:lnTo>
                    <a:lnTo>
                      <a:pt x="37911" y="23117"/>
                    </a:lnTo>
                    <a:lnTo>
                      <a:pt x="37880" y="22809"/>
                    </a:lnTo>
                    <a:lnTo>
                      <a:pt x="37911" y="22500"/>
                    </a:lnTo>
                    <a:lnTo>
                      <a:pt x="37908" y="22500"/>
                    </a:lnTo>
                    <a:lnTo>
                      <a:pt x="37908" y="22500"/>
                    </a:lnTo>
                    <a:lnTo>
                      <a:pt x="37911" y="22470"/>
                    </a:lnTo>
                    <a:lnTo>
                      <a:pt x="37911" y="22408"/>
                    </a:lnTo>
                    <a:lnTo>
                      <a:pt x="37880" y="22346"/>
                    </a:lnTo>
                    <a:lnTo>
                      <a:pt x="37819" y="22315"/>
                    </a:lnTo>
                    <a:lnTo>
                      <a:pt x="37757" y="22285"/>
                    </a:lnTo>
                    <a:lnTo>
                      <a:pt x="37695" y="22285"/>
                    </a:lnTo>
                    <a:lnTo>
                      <a:pt x="37634" y="22315"/>
                    </a:lnTo>
                    <a:lnTo>
                      <a:pt x="37572" y="22346"/>
                    </a:lnTo>
                    <a:lnTo>
                      <a:pt x="37572" y="22408"/>
                    </a:lnTo>
                    <a:lnTo>
                      <a:pt x="37567" y="22472"/>
                    </a:lnTo>
                    <a:lnTo>
                      <a:pt x="37567" y="22472"/>
                    </a:lnTo>
                    <a:lnTo>
                      <a:pt x="37541" y="22470"/>
                    </a:lnTo>
                    <a:lnTo>
                      <a:pt x="37510" y="22747"/>
                    </a:lnTo>
                    <a:lnTo>
                      <a:pt x="37449" y="22993"/>
                    </a:lnTo>
                    <a:lnTo>
                      <a:pt x="37295" y="23517"/>
                    </a:lnTo>
                    <a:lnTo>
                      <a:pt x="37048" y="23980"/>
                    </a:lnTo>
                    <a:lnTo>
                      <a:pt x="36740" y="24442"/>
                    </a:lnTo>
                    <a:lnTo>
                      <a:pt x="36401" y="24874"/>
                    </a:lnTo>
                    <a:lnTo>
                      <a:pt x="35969" y="25213"/>
                    </a:lnTo>
                    <a:lnTo>
                      <a:pt x="35538" y="25521"/>
                    </a:lnTo>
                    <a:lnTo>
                      <a:pt x="35291" y="25675"/>
                    </a:lnTo>
                    <a:lnTo>
                      <a:pt x="35045" y="25767"/>
                    </a:lnTo>
                    <a:lnTo>
                      <a:pt x="34798" y="25860"/>
                    </a:lnTo>
                    <a:lnTo>
                      <a:pt x="34521" y="25952"/>
                    </a:lnTo>
                    <a:lnTo>
                      <a:pt x="34274" y="25983"/>
                    </a:lnTo>
                    <a:lnTo>
                      <a:pt x="33997" y="26014"/>
                    </a:lnTo>
                    <a:lnTo>
                      <a:pt x="33719" y="26045"/>
                    </a:lnTo>
                    <a:lnTo>
                      <a:pt x="33473" y="26014"/>
                    </a:lnTo>
                    <a:lnTo>
                      <a:pt x="33195" y="25983"/>
                    </a:lnTo>
                    <a:lnTo>
                      <a:pt x="32949" y="25922"/>
                    </a:lnTo>
                    <a:lnTo>
                      <a:pt x="32702" y="25860"/>
                    </a:lnTo>
                    <a:lnTo>
                      <a:pt x="32456" y="25767"/>
                    </a:lnTo>
                    <a:lnTo>
                      <a:pt x="32209" y="25644"/>
                    </a:lnTo>
                    <a:lnTo>
                      <a:pt x="31962" y="25521"/>
                    </a:lnTo>
                    <a:lnTo>
                      <a:pt x="31747" y="25398"/>
                    </a:lnTo>
                    <a:lnTo>
                      <a:pt x="31531" y="25213"/>
                    </a:lnTo>
                    <a:lnTo>
                      <a:pt x="31315" y="25059"/>
                    </a:lnTo>
                    <a:lnTo>
                      <a:pt x="31130" y="24843"/>
                    </a:lnTo>
                    <a:lnTo>
                      <a:pt x="30914" y="24627"/>
                    </a:lnTo>
                    <a:lnTo>
                      <a:pt x="30760" y="24380"/>
                    </a:lnTo>
                    <a:lnTo>
                      <a:pt x="30606" y="24103"/>
                    </a:lnTo>
                    <a:lnTo>
                      <a:pt x="30483" y="23856"/>
                    </a:lnTo>
                    <a:lnTo>
                      <a:pt x="30360" y="23579"/>
                    </a:lnTo>
                    <a:lnTo>
                      <a:pt x="30298" y="23271"/>
                    </a:lnTo>
                    <a:lnTo>
                      <a:pt x="30236" y="22993"/>
                    </a:lnTo>
                    <a:lnTo>
                      <a:pt x="30236" y="22685"/>
                    </a:lnTo>
                    <a:lnTo>
                      <a:pt x="30206" y="22624"/>
                    </a:lnTo>
                    <a:lnTo>
                      <a:pt x="30175" y="22562"/>
                    </a:lnTo>
                    <a:lnTo>
                      <a:pt x="30113" y="22531"/>
                    </a:lnTo>
                    <a:lnTo>
                      <a:pt x="30051" y="22500"/>
                    </a:lnTo>
                    <a:lnTo>
                      <a:pt x="29990" y="22500"/>
                    </a:lnTo>
                    <a:lnTo>
                      <a:pt x="29928" y="22531"/>
                    </a:lnTo>
                    <a:lnTo>
                      <a:pt x="29897" y="22562"/>
                    </a:lnTo>
                    <a:lnTo>
                      <a:pt x="29867" y="22624"/>
                    </a:lnTo>
                    <a:lnTo>
                      <a:pt x="29774" y="22901"/>
                    </a:lnTo>
                    <a:lnTo>
                      <a:pt x="29682" y="23148"/>
                    </a:lnTo>
                    <a:lnTo>
                      <a:pt x="29435" y="23672"/>
                    </a:lnTo>
                    <a:lnTo>
                      <a:pt x="29127" y="24134"/>
                    </a:lnTo>
                    <a:lnTo>
                      <a:pt x="28757" y="24565"/>
                    </a:lnTo>
                    <a:lnTo>
                      <a:pt x="28356" y="24935"/>
                    </a:lnTo>
                    <a:lnTo>
                      <a:pt x="27894" y="25243"/>
                    </a:lnTo>
                    <a:lnTo>
                      <a:pt x="27401" y="25521"/>
                    </a:lnTo>
                    <a:lnTo>
                      <a:pt x="26877" y="25737"/>
                    </a:lnTo>
                    <a:lnTo>
                      <a:pt x="26599" y="25798"/>
                    </a:lnTo>
                    <a:lnTo>
                      <a:pt x="26322" y="25860"/>
                    </a:lnTo>
                    <a:lnTo>
                      <a:pt x="26045" y="25891"/>
                    </a:lnTo>
                    <a:lnTo>
                      <a:pt x="25767" y="25922"/>
                    </a:lnTo>
                    <a:lnTo>
                      <a:pt x="25490" y="25922"/>
                    </a:lnTo>
                    <a:lnTo>
                      <a:pt x="25243" y="25891"/>
                    </a:lnTo>
                    <a:lnTo>
                      <a:pt x="24688" y="25798"/>
                    </a:lnTo>
                    <a:lnTo>
                      <a:pt x="24164" y="25613"/>
                    </a:lnTo>
                    <a:lnTo>
                      <a:pt x="23641" y="25398"/>
                    </a:lnTo>
                    <a:lnTo>
                      <a:pt x="23178" y="25089"/>
                    </a:lnTo>
                    <a:lnTo>
                      <a:pt x="22747" y="24750"/>
                    </a:lnTo>
                    <a:lnTo>
                      <a:pt x="22500" y="24535"/>
                    </a:lnTo>
                    <a:lnTo>
                      <a:pt x="22284" y="24288"/>
                    </a:lnTo>
                    <a:lnTo>
                      <a:pt x="22099" y="24041"/>
                    </a:lnTo>
                    <a:lnTo>
                      <a:pt x="21914" y="23764"/>
                    </a:lnTo>
                    <a:lnTo>
                      <a:pt x="21760" y="23487"/>
                    </a:lnTo>
                    <a:lnTo>
                      <a:pt x="21637" y="23209"/>
                    </a:lnTo>
                    <a:lnTo>
                      <a:pt x="21514" y="22901"/>
                    </a:lnTo>
                    <a:lnTo>
                      <a:pt x="21421" y="22593"/>
                    </a:lnTo>
                    <a:lnTo>
                      <a:pt x="21421" y="22531"/>
                    </a:lnTo>
                    <a:lnTo>
                      <a:pt x="21360" y="22500"/>
                    </a:lnTo>
                    <a:lnTo>
                      <a:pt x="21267" y="22470"/>
                    </a:lnTo>
                    <a:lnTo>
                      <a:pt x="21175" y="22500"/>
                    </a:lnTo>
                    <a:lnTo>
                      <a:pt x="21082" y="22562"/>
                    </a:lnTo>
                    <a:lnTo>
                      <a:pt x="20589" y="23240"/>
                    </a:lnTo>
                    <a:lnTo>
                      <a:pt x="20065" y="23887"/>
                    </a:lnTo>
                    <a:lnTo>
                      <a:pt x="19757" y="24196"/>
                    </a:lnTo>
                    <a:lnTo>
                      <a:pt x="19449" y="24473"/>
                    </a:lnTo>
                    <a:lnTo>
                      <a:pt x="19141" y="24750"/>
                    </a:lnTo>
                    <a:lnTo>
                      <a:pt x="18801" y="24997"/>
                    </a:lnTo>
                    <a:lnTo>
                      <a:pt x="18462" y="25213"/>
                    </a:lnTo>
                    <a:lnTo>
                      <a:pt x="18093" y="25367"/>
                    </a:lnTo>
                    <a:lnTo>
                      <a:pt x="17692" y="25521"/>
                    </a:lnTo>
                    <a:lnTo>
                      <a:pt x="17322" y="25644"/>
                    </a:lnTo>
                    <a:lnTo>
                      <a:pt x="16921" y="25706"/>
                    </a:lnTo>
                    <a:lnTo>
                      <a:pt x="16521" y="25737"/>
                    </a:lnTo>
                    <a:lnTo>
                      <a:pt x="16120" y="25706"/>
                    </a:lnTo>
                    <a:lnTo>
                      <a:pt x="15719" y="25644"/>
                    </a:lnTo>
                    <a:lnTo>
                      <a:pt x="15349" y="25521"/>
                    </a:lnTo>
                    <a:lnTo>
                      <a:pt x="14980" y="25367"/>
                    </a:lnTo>
                    <a:lnTo>
                      <a:pt x="14641" y="25151"/>
                    </a:lnTo>
                    <a:lnTo>
                      <a:pt x="14332" y="24935"/>
                    </a:lnTo>
                    <a:lnTo>
                      <a:pt x="14024" y="24689"/>
                    </a:lnTo>
                    <a:lnTo>
                      <a:pt x="13716" y="24442"/>
                    </a:lnTo>
                    <a:lnTo>
                      <a:pt x="13161" y="23887"/>
                    </a:lnTo>
                    <a:lnTo>
                      <a:pt x="12668" y="23271"/>
                    </a:lnTo>
                    <a:lnTo>
                      <a:pt x="12452" y="22963"/>
                    </a:lnTo>
                    <a:lnTo>
                      <a:pt x="12236" y="22624"/>
                    </a:lnTo>
                    <a:lnTo>
                      <a:pt x="12051" y="22285"/>
                    </a:lnTo>
                    <a:lnTo>
                      <a:pt x="11867" y="21946"/>
                    </a:lnTo>
                    <a:lnTo>
                      <a:pt x="11682" y="21606"/>
                    </a:lnTo>
                    <a:lnTo>
                      <a:pt x="11558" y="21237"/>
                    </a:lnTo>
                    <a:lnTo>
                      <a:pt x="11435" y="20836"/>
                    </a:lnTo>
                    <a:lnTo>
                      <a:pt x="11343" y="20435"/>
                    </a:lnTo>
                    <a:lnTo>
                      <a:pt x="11281" y="20035"/>
                    </a:lnTo>
                    <a:lnTo>
                      <a:pt x="11250" y="19634"/>
                    </a:lnTo>
                    <a:lnTo>
                      <a:pt x="11281" y="19233"/>
                    </a:lnTo>
                    <a:lnTo>
                      <a:pt x="11343" y="18833"/>
                    </a:lnTo>
                    <a:lnTo>
                      <a:pt x="11435" y="18432"/>
                    </a:lnTo>
                    <a:lnTo>
                      <a:pt x="11558" y="18031"/>
                    </a:lnTo>
                    <a:lnTo>
                      <a:pt x="11558" y="17970"/>
                    </a:lnTo>
                    <a:lnTo>
                      <a:pt x="11558" y="17908"/>
                    </a:lnTo>
                    <a:lnTo>
                      <a:pt x="11528" y="17877"/>
                    </a:lnTo>
                    <a:lnTo>
                      <a:pt x="11466" y="17846"/>
                    </a:lnTo>
                    <a:lnTo>
                      <a:pt x="11373" y="17815"/>
                    </a:lnTo>
                    <a:lnTo>
                      <a:pt x="11312" y="17815"/>
                    </a:lnTo>
                    <a:lnTo>
                      <a:pt x="11250" y="17846"/>
                    </a:lnTo>
                    <a:lnTo>
                      <a:pt x="10942" y="18093"/>
                    </a:lnTo>
                    <a:lnTo>
                      <a:pt x="10634" y="18278"/>
                    </a:lnTo>
                    <a:lnTo>
                      <a:pt x="10295" y="18463"/>
                    </a:lnTo>
                    <a:lnTo>
                      <a:pt x="9925" y="18617"/>
                    </a:lnTo>
                    <a:lnTo>
                      <a:pt x="9586" y="18740"/>
                    </a:lnTo>
                    <a:lnTo>
                      <a:pt x="9216" y="18833"/>
                    </a:lnTo>
                    <a:lnTo>
                      <a:pt x="8846" y="18894"/>
                    </a:lnTo>
                    <a:lnTo>
                      <a:pt x="8476" y="18925"/>
                    </a:lnTo>
                    <a:lnTo>
                      <a:pt x="7706" y="18925"/>
                    </a:lnTo>
                    <a:lnTo>
                      <a:pt x="7336" y="18863"/>
                    </a:lnTo>
                    <a:lnTo>
                      <a:pt x="6966" y="18771"/>
                    </a:lnTo>
                    <a:lnTo>
                      <a:pt x="6596" y="18678"/>
                    </a:lnTo>
                    <a:lnTo>
                      <a:pt x="6257" y="18524"/>
                    </a:lnTo>
                    <a:lnTo>
                      <a:pt x="5918" y="18339"/>
                    </a:lnTo>
                    <a:lnTo>
                      <a:pt x="5579" y="18154"/>
                    </a:lnTo>
                    <a:lnTo>
                      <a:pt x="5301" y="17939"/>
                    </a:lnTo>
                    <a:lnTo>
                      <a:pt x="5024" y="17692"/>
                    </a:lnTo>
                    <a:lnTo>
                      <a:pt x="4778" y="17415"/>
                    </a:lnTo>
                    <a:lnTo>
                      <a:pt x="4562" y="17137"/>
                    </a:lnTo>
                    <a:lnTo>
                      <a:pt x="4346" y="16829"/>
                    </a:lnTo>
                    <a:lnTo>
                      <a:pt x="4161" y="16521"/>
                    </a:lnTo>
                    <a:lnTo>
                      <a:pt x="4007" y="16182"/>
                    </a:lnTo>
                    <a:lnTo>
                      <a:pt x="3884" y="15843"/>
                    </a:lnTo>
                    <a:lnTo>
                      <a:pt x="3791" y="15504"/>
                    </a:lnTo>
                    <a:lnTo>
                      <a:pt x="3699" y="15134"/>
                    </a:lnTo>
                    <a:lnTo>
                      <a:pt x="3668" y="14795"/>
                    </a:lnTo>
                    <a:lnTo>
                      <a:pt x="3668" y="14425"/>
                    </a:lnTo>
                    <a:lnTo>
                      <a:pt x="3699" y="14086"/>
                    </a:lnTo>
                    <a:lnTo>
                      <a:pt x="3760" y="13747"/>
                    </a:lnTo>
                    <a:lnTo>
                      <a:pt x="3853" y="13377"/>
                    </a:lnTo>
                    <a:lnTo>
                      <a:pt x="3945" y="13038"/>
                    </a:lnTo>
                    <a:lnTo>
                      <a:pt x="4130" y="12668"/>
                    </a:lnTo>
                    <a:lnTo>
                      <a:pt x="4315" y="12329"/>
                    </a:lnTo>
                    <a:lnTo>
                      <a:pt x="4562" y="11990"/>
                    </a:lnTo>
                    <a:lnTo>
                      <a:pt x="4808" y="11682"/>
                    </a:lnTo>
                    <a:lnTo>
                      <a:pt x="5117" y="11374"/>
                    </a:lnTo>
                    <a:lnTo>
                      <a:pt x="5425" y="11127"/>
                    </a:lnTo>
                    <a:lnTo>
                      <a:pt x="5764" y="10911"/>
                    </a:lnTo>
                    <a:lnTo>
                      <a:pt x="6134" y="10726"/>
                    </a:lnTo>
                    <a:lnTo>
                      <a:pt x="6195" y="10696"/>
                    </a:lnTo>
                    <a:lnTo>
                      <a:pt x="6226" y="10634"/>
                    </a:lnTo>
                    <a:lnTo>
                      <a:pt x="6226" y="10572"/>
                    </a:lnTo>
                    <a:lnTo>
                      <a:pt x="6226" y="10511"/>
                    </a:lnTo>
                    <a:lnTo>
                      <a:pt x="6164" y="10418"/>
                    </a:lnTo>
                    <a:lnTo>
                      <a:pt x="6103" y="10387"/>
                    </a:lnTo>
                    <a:lnTo>
                      <a:pt x="5702" y="10387"/>
                    </a:lnTo>
                    <a:lnTo>
                      <a:pt x="5332" y="10357"/>
                    </a:lnTo>
                    <a:lnTo>
                      <a:pt x="4993" y="10326"/>
                    </a:lnTo>
                    <a:lnTo>
                      <a:pt x="4654" y="10233"/>
                    </a:lnTo>
                    <a:lnTo>
                      <a:pt x="4315" y="10141"/>
                    </a:lnTo>
                    <a:lnTo>
                      <a:pt x="3976" y="10048"/>
                    </a:lnTo>
                    <a:lnTo>
                      <a:pt x="3668" y="9925"/>
                    </a:lnTo>
                    <a:lnTo>
                      <a:pt x="3360" y="9771"/>
                    </a:lnTo>
                    <a:lnTo>
                      <a:pt x="3051" y="9586"/>
                    </a:lnTo>
                    <a:lnTo>
                      <a:pt x="2743" y="9401"/>
                    </a:lnTo>
                    <a:lnTo>
                      <a:pt x="2466" y="9185"/>
                    </a:lnTo>
                    <a:lnTo>
                      <a:pt x="2188" y="8970"/>
                    </a:lnTo>
                    <a:lnTo>
                      <a:pt x="1942" y="8723"/>
                    </a:lnTo>
                    <a:lnTo>
                      <a:pt x="1695" y="8476"/>
                    </a:lnTo>
                    <a:lnTo>
                      <a:pt x="1480" y="8199"/>
                    </a:lnTo>
                    <a:lnTo>
                      <a:pt x="1264" y="7922"/>
                    </a:lnTo>
                    <a:lnTo>
                      <a:pt x="1079" y="7644"/>
                    </a:lnTo>
                    <a:lnTo>
                      <a:pt x="925" y="7336"/>
                    </a:lnTo>
                    <a:lnTo>
                      <a:pt x="771" y="7028"/>
                    </a:lnTo>
                    <a:lnTo>
                      <a:pt x="647" y="6689"/>
                    </a:lnTo>
                    <a:lnTo>
                      <a:pt x="555" y="6381"/>
                    </a:lnTo>
                    <a:lnTo>
                      <a:pt x="462" y="6041"/>
                    </a:lnTo>
                    <a:lnTo>
                      <a:pt x="401" y="5702"/>
                    </a:lnTo>
                    <a:lnTo>
                      <a:pt x="370" y="5363"/>
                    </a:lnTo>
                    <a:lnTo>
                      <a:pt x="370" y="5024"/>
                    </a:lnTo>
                    <a:lnTo>
                      <a:pt x="370" y="4685"/>
                    </a:lnTo>
                    <a:lnTo>
                      <a:pt x="401" y="4346"/>
                    </a:lnTo>
                    <a:lnTo>
                      <a:pt x="462" y="4007"/>
                    </a:lnTo>
                    <a:lnTo>
                      <a:pt x="524" y="3668"/>
                    </a:lnTo>
                    <a:lnTo>
                      <a:pt x="617" y="3329"/>
                    </a:lnTo>
                    <a:lnTo>
                      <a:pt x="740" y="2990"/>
                    </a:lnTo>
                    <a:lnTo>
                      <a:pt x="863" y="2682"/>
                    </a:lnTo>
                    <a:lnTo>
                      <a:pt x="1017" y="2343"/>
                    </a:lnTo>
                    <a:lnTo>
                      <a:pt x="1202" y="2004"/>
                    </a:lnTo>
                    <a:lnTo>
                      <a:pt x="1418" y="1696"/>
                    </a:lnTo>
                    <a:lnTo>
                      <a:pt x="1664" y="1387"/>
                    </a:lnTo>
                    <a:lnTo>
                      <a:pt x="1911" y="1110"/>
                    </a:lnTo>
                    <a:lnTo>
                      <a:pt x="2188" y="833"/>
                    </a:lnTo>
                    <a:lnTo>
                      <a:pt x="2466" y="586"/>
                    </a:lnTo>
                    <a:lnTo>
                      <a:pt x="2774" y="370"/>
                    </a:lnTo>
                    <a:lnTo>
                      <a:pt x="2836" y="309"/>
                    </a:lnTo>
                    <a:lnTo>
                      <a:pt x="2867" y="247"/>
                    </a:lnTo>
                    <a:lnTo>
                      <a:pt x="2867" y="155"/>
                    </a:lnTo>
                    <a:lnTo>
                      <a:pt x="2836" y="93"/>
                    </a:lnTo>
                    <a:lnTo>
                      <a:pt x="2805" y="62"/>
                    </a:lnTo>
                    <a:lnTo>
                      <a:pt x="2743" y="31"/>
                    </a:lnTo>
                    <a:lnTo>
                      <a:pt x="26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9" name="Google Shape;59;p4"/>
            <p:cNvSpPr/>
            <p:nvPr/>
          </p:nvSpPr>
          <p:spPr>
            <a:xfrm>
              <a:off x="2132324" y="238250"/>
              <a:ext cx="206765" cy="206765"/>
            </a:xfrm>
            <a:custGeom>
              <a:avLst/>
              <a:gdLst/>
              <a:ahLst/>
              <a:cxnLst/>
              <a:rect l="l" t="t" r="r" b="b"/>
              <a:pathLst>
                <a:path w="5117" h="5117" extrusionOk="0">
                  <a:moveTo>
                    <a:pt x="2558" y="0"/>
                  </a:moveTo>
                  <a:lnTo>
                    <a:pt x="1942" y="1973"/>
                  </a:lnTo>
                  <a:lnTo>
                    <a:pt x="0" y="2559"/>
                  </a:lnTo>
                  <a:lnTo>
                    <a:pt x="1942" y="3175"/>
                  </a:lnTo>
                  <a:lnTo>
                    <a:pt x="2558" y="5117"/>
                  </a:lnTo>
                  <a:lnTo>
                    <a:pt x="3175" y="3175"/>
                  </a:lnTo>
                  <a:lnTo>
                    <a:pt x="5117" y="2559"/>
                  </a:lnTo>
                  <a:lnTo>
                    <a:pt x="3175" y="1973"/>
                  </a:lnTo>
                  <a:lnTo>
                    <a:pt x="255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8738350" y="3578837"/>
              <a:ext cx="206765" cy="206765"/>
            </a:xfrm>
            <a:custGeom>
              <a:avLst/>
              <a:gdLst/>
              <a:ahLst/>
              <a:cxnLst/>
              <a:rect l="l" t="t" r="r" b="b"/>
              <a:pathLst>
                <a:path w="5117" h="5117" extrusionOk="0">
                  <a:moveTo>
                    <a:pt x="2558" y="0"/>
                  </a:moveTo>
                  <a:lnTo>
                    <a:pt x="1942" y="1973"/>
                  </a:lnTo>
                  <a:lnTo>
                    <a:pt x="0" y="2559"/>
                  </a:lnTo>
                  <a:lnTo>
                    <a:pt x="1942" y="3175"/>
                  </a:lnTo>
                  <a:lnTo>
                    <a:pt x="2558" y="5117"/>
                  </a:lnTo>
                  <a:lnTo>
                    <a:pt x="3175" y="3175"/>
                  </a:lnTo>
                  <a:lnTo>
                    <a:pt x="5117" y="2559"/>
                  </a:lnTo>
                  <a:lnTo>
                    <a:pt x="3175" y="1973"/>
                  </a:lnTo>
                  <a:lnTo>
                    <a:pt x="255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150552" y="2001165"/>
              <a:ext cx="206765" cy="206765"/>
            </a:xfrm>
            <a:custGeom>
              <a:avLst/>
              <a:gdLst/>
              <a:ahLst/>
              <a:cxnLst/>
              <a:rect l="l" t="t" r="r" b="b"/>
              <a:pathLst>
                <a:path w="5117" h="5117" extrusionOk="0">
                  <a:moveTo>
                    <a:pt x="2558" y="0"/>
                  </a:moveTo>
                  <a:lnTo>
                    <a:pt x="1942" y="1973"/>
                  </a:lnTo>
                  <a:lnTo>
                    <a:pt x="0" y="2559"/>
                  </a:lnTo>
                  <a:lnTo>
                    <a:pt x="1942" y="3175"/>
                  </a:lnTo>
                  <a:lnTo>
                    <a:pt x="2558" y="5117"/>
                  </a:lnTo>
                  <a:lnTo>
                    <a:pt x="3175" y="3175"/>
                  </a:lnTo>
                  <a:lnTo>
                    <a:pt x="5117" y="2559"/>
                  </a:lnTo>
                  <a:lnTo>
                    <a:pt x="3175" y="1973"/>
                  </a:lnTo>
                  <a:lnTo>
                    <a:pt x="255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4"/>
          <p:cNvSpPr/>
          <p:nvPr/>
        </p:nvSpPr>
        <p:spPr>
          <a:xfrm>
            <a:off x="100" y="6018000"/>
            <a:ext cx="12192000" cy="8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2159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7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9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19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4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75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94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7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FB479-C887-4891-9AD9-FAB6FF0BB78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DAA5D-556D-463C-8D77-08AC3726E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418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ập nhật 56+ về hình nền mầm non vector - gemriversidequan2.edu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30174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1524000" y="1905000"/>
            <a:ext cx="9144000" cy="228600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347"/>
              </a:avLst>
            </a:prstTxWarp>
          </a:bodyPr>
          <a:lstStyle/>
          <a:p>
            <a:pPr algn="ctr"/>
            <a:r>
              <a:rPr lang="en-US" sz="44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FF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NHIỆT LIỆT CHÀO MỪNG </a:t>
            </a:r>
          </a:p>
          <a:p>
            <a:pPr algn="ctr"/>
            <a:r>
              <a:rPr lang="en-US" sz="44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FF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CÁC THẦY CÔ GIÁ</a:t>
            </a:r>
            <a:r>
              <a:rPr lang="en-US" sz="44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FF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O</a:t>
            </a:r>
            <a:r>
              <a:rPr lang="en-US" sz="44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FF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ĐẾN DỰ GIỜ</a:t>
            </a:r>
          </a:p>
        </p:txBody>
      </p:sp>
      <p:sp>
        <p:nvSpPr>
          <p:cNvPr id="6" name="Rectangle 5"/>
          <p:cNvSpPr/>
          <p:nvPr/>
        </p:nvSpPr>
        <p:spPr>
          <a:xfrm>
            <a:off x="4495800" y="4038600"/>
            <a:ext cx="6324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6000" b="1" kern="10" dirty="0">
                <a:ln w="19050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 KHTN </a:t>
            </a:r>
            <a:r>
              <a:rPr lang="en-US" sz="6000" b="1" kern="10" dirty="0">
                <a:ln w="19050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pic>
        <p:nvPicPr>
          <p:cNvPr id="7" name="Picture 27" descr="Firewrk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57201"/>
            <a:ext cx="1447800" cy="141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9" descr="Firewrk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447800"/>
            <a:ext cx="12192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6" descr="Firewrk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25343" y="5054265"/>
            <a:ext cx="1600200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759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8181" name="Text Box 53"/>
          <p:cNvSpPr txBox="1">
            <a:spLocks noChangeArrowheads="1"/>
          </p:cNvSpPr>
          <p:nvPr/>
        </p:nvSpPr>
        <p:spPr bwMode="auto">
          <a:xfrm>
            <a:off x="946027" y="1854378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a.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khí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946027" y="2377050"/>
            <a:ext cx="563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b.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rắn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71007" y="2807389"/>
            <a:ext cx="5836854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rắn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913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8181" name="Text Box 53"/>
          <p:cNvSpPr txBox="1">
            <a:spLocks noChangeArrowheads="1"/>
          </p:cNvSpPr>
          <p:nvPr/>
        </p:nvSpPr>
        <p:spPr bwMode="auto">
          <a:xfrm>
            <a:off x="946027" y="1854378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c.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lỏng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2" name="Action Button: End 1">
            <a:hlinkClick r:id="rId2" action="ppaction://hlinksldjump" highlightClick="1"/>
          </p:cNvPr>
          <p:cNvSpPr/>
          <p:nvPr/>
        </p:nvSpPr>
        <p:spPr>
          <a:xfrm>
            <a:off x="11166382" y="6357386"/>
            <a:ext cx="420372" cy="339628"/>
          </a:xfrm>
          <a:prstGeom prst="actionButtonEn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97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0FC37-0501-A9B6-F064-EE710D32B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End 1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2163FF69-E085-DCCE-A375-1BF7307B1B49}"/>
              </a:ext>
            </a:extLst>
          </p:cNvPr>
          <p:cNvSpPr/>
          <p:nvPr/>
        </p:nvSpPr>
        <p:spPr>
          <a:xfrm>
            <a:off x="11166382" y="6357386"/>
            <a:ext cx="420372" cy="339628"/>
          </a:xfrm>
          <a:prstGeom prst="actionButtonEnd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420143-692B-3860-99C2-EB23F907E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58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2Convert.com thi_nghiem_tim_hieu_su_truyen_am_trong_chat_long_-103857602831090655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A34E42-1E54-7111-E4E9-D0DAE3A1FC61}"/>
              </a:ext>
            </a:extLst>
          </p:cNvPr>
          <p:cNvSpPr txBox="1"/>
          <p:nvPr/>
        </p:nvSpPr>
        <p:spPr>
          <a:xfrm>
            <a:off x="231819" y="236336"/>
            <a:ext cx="294926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</a:t>
            </a:r>
          </a:p>
        </p:txBody>
      </p:sp>
    </p:spTree>
    <p:extLst>
      <p:ext uri="{BB962C8B-B14F-4D97-AF65-F5344CB8AC3E}">
        <p14:creationId xmlns:p14="http://schemas.microsoft.com/office/powerpoint/2010/main" val="34233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8181" name="Text Box 53"/>
          <p:cNvSpPr txBox="1">
            <a:spLocks noChangeArrowheads="1"/>
          </p:cNvSpPr>
          <p:nvPr/>
        </p:nvSpPr>
        <p:spPr bwMode="auto">
          <a:xfrm>
            <a:off x="946027" y="1854378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a.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khí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946027" y="2284169"/>
            <a:ext cx="563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b.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rắn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auto">
          <a:xfrm>
            <a:off x="946027" y="2649356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c.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lỏng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35403" y="3109299"/>
            <a:ext cx="5976316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lỏng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324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E46B6-903F-0DAD-4C2F-E37E61210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1">
            <a:extLst>
              <a:ext uri="{FF2B5EF4-FFF2-40B4-BE49-F238E27FC236}">
                <a16:creationId xmlns:a16="http://schemas.microsoft.com/office/drawing/2014/main" id="{37840CF0-6AFC-36EE-CD2F-AED3919BE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999" y="815665"/>
            <a:ext cx="89402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H5: Âm truyền đến tai ta qua những môi trường nào?</a:t>
            </a:r>
          </a:p>
        </p:txBody>
      </p:sp>
      <p:sp>
        <p:nvSpPr>
          <p:cNvPr id="3" name="Text Box 122">
            <a:extLst>
              <a:ext uri="{FF2B5EF4-FFF2-40B4-BE49-F238E27FC236}">
                <a16:creationId xmlns:a16="http://schemas.microsoft.com/office/drawing/2014/main" id="{CCEACBED-1511-C122-0B75-A50031D9E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999" y="2890391"/>
            <a:ext cx="877515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Âm truyền đến tai ta qua những môi trường:</a:t>
            </a:r>
          </a:p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    Chất khí, rắn, lỏng.</a:t>
            </a:r>
          </a:p>
        </p:txBody>
      </p:sp>
    </p:spTree>
    <p:extLst>
      <p:ext uri="{BB962C8B-B14F-4D97-AF65-F5344CB8AC3E}">
        <p14:creationId xmlns:p14="http://schemas.microsoft.com/office/powerpoint/2010/main" val="338897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 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8181" name="Text Box 53"/>
          <p:cNvSpPr txBox="1">
            <a:spLocks noChangeArrowheads="1"/>
          </p:cNvSpPr>
          <p:nvPr/>
        </p:nvSpPr>
        <p:spPr bwMode="auto">
          <a:xfrm>
            <a:off x="946027" y="1854378"/>
            <a:ext cx="82808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d.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hay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146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í nghiệm về sự truyền âm trong chân khô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0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04FD2-1F07-ECAA-6291-1336EFD1D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0">
            <a:extLst>
              <a:ext uri="{FF2B5EF4-FFF2-40B4-BE49-F238E27FC236}">
                <a16:creationId xmlns:a16="http://schemas.microsoft.com/office/drawing/2014/main" id="{75C2AB86-DBA7-752E-C537-89CBCAC3C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67" y="729400"/>
            <a:ext cx="84561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H6: Kết quả thí nghiệm trên đây chứng tỏ điều gì?</a:t>
            </a:r>
          </a:p>
        </p:txBody>
      </p:sp>
      <p:sp>
        <p:nvSpPr>
          <p:cNvPr id="3" name="Text Box 161">
            <a:extLst>
              <a:ext uri="{FF2B5EF4-FFF2-40B4-BE49-F238E27FC236}">
                <a16:creationId xmlns:a16="http://schemas.microsoft.com/office/drawing/2014/main" id="{AE2B44EA-E88C-FC52-EAE9-DF313BC73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879" y="2474893"/>
            <a:ext cx="865993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lời.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Kết quả thí nghiệm trên cho thấy âm không truyền </a:t>
            </a:r>
          </a:p>
          <a:p>
            <a:pPr eaLnBrk="1" hangingPunct="1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được qua môi trường chân không.</a:t>
            </a:r>
          </a:p>
        </p:txBody>
      </p:sp>
    </p:spTree>
    <p:extLst>
      <p:ext uri="{BB962C8B-B14F-4D97-AF65-F5344CB8AC3E}">
        <p14:creationId xmlns:p14="http://schemas.microsoft.com/office/powerpoint/2010/main" val="72833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 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8181" name="Text Box 53"/>
          <p:cNvSpPr txBox="1">
            <a:spLocks noChangeArrowheads="1"/>
          </p:cNvSpPr>
          <p:nvPr/>
        </p:nvSpPr>
        <p:spPr bwMode="auto">
          <a:xfrm>
            <a:off x="946027" y="1854378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a.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khí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907927" y="2222642"/>
            <a:ext cx="563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b.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rắn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auto">
          <a:xfrm>
            <a:off x="899569" y="2592836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c.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lỏng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21651" y="3591825"/>
            <a:ext cx="7939994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46"/>
          <p:cNvSpPr txBox="1">
            <a:spLocks noChangeArrowheads="1"/>
          </p:cNvSpPr>
          <p:nvPr/>
        </p:nvSpPr>
        <p:spPr bwMode="auto">
          <a:xfrm>
            <a:off x="895848" y="3036775"/>
            <a:ext cx="899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d.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hay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4727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ơn giản nền xa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1C3485-6247-752D-5484-45754B1641F8}"/>
              </a:ext>
            </a:extLst>
          </p:cNvPr>
          <p:cNvSpPr txBox="1"/>
          <p:nvPr/>
        </p:nvSpPr>
        <p:spPr>
          <a:xfrm>
            <a:off x="2743200" y="2752291"/>
            <a:ext cx="7234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I. Dao động và sóng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0DB908-FEDD-AC64-E8D7-FBDECF9FAEBE}"/>
              </a:ext>
            </a:extLst>
          </p:cNvPr>
          <p:cNvSpPr txBox="1"/>
          <p:nvPr/>
        </p:nvSpPr>
        <p:spPr>
          <a:xfrm>
            <a:off x="2649071" y="3337066"/>
            <a:ext cx="7328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II. Nguồn âm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E71AD-602C-DE0B-A68C-3AF1E197202A}"/>
              </a:ext>
            </a:extLst>
          </p:cNvPr>
          <p:cNvSpPr txBox="1"/>
          <p:nvPr/>
        </p:nvSpPr>
        <p:spPr>
          <a:xfrm>
            <a:off x="2554942" y="3921841"/>
            <a:ext cx="7328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III. Sóng âm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8859CD-05E2-8FDB-1303-1175830CCFFE}"/>
              </a:ext>
            </a:extLst>
          </p:cNvPr>
          <p:cNvSpPr/>
          <p:nvPr/>
        </p:nvSpPr>
        <p:spPr>
          <a:xfrm>
            <a:off x="2446304" y="1302785"/>
            <a:ext cx="76400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40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12</a:t>
            </a:r>
            <a:r>
              <a:rPr lang="en-US" sz="4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0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SÓNG ÂM (TT)</a:t>
            </a:r>
          </a:p>
          <a:p>
            <a:pPr algn="ctr"/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6" name="Text Box 52"/>
          <p:cNvSpPr txBox="1">
            <a:spLocks noChangeArrowheads="1"/>
          </p:cNvSpPr>
          <p:nvPr/>
        </p:nvSpPr>
        <p:spPr bwMode="auto">
          <a:xfrm>
            <a:off x="858821" y="1946711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2. </a:t>
            </a:r>
            <a:r>
              <a:rPr lang="en-US" sz="2800" b="1" i="1" dirty="0" err="1">
                <a:latin typeface="Times New Roman" pitchFamily="18" charset="0"/>
              </a:rPr>
              <a:t>Kết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luận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899603" y="2469383"/>
            <a:ext cx="10243013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môi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</a:rPr>
              <a:t> .……...........................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qua.............................</a:t>
            </a:r>
          </a:p>
          <a:p>
            <a:pPr algn="just">
              <a:spcBef>
                <a:spcPct val="50000"/>
              </a:spcBef>
            </a:pPr>
            <a:endParaRPr lang="en-US" sz="2800" dirty="0">
              <a:latin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713616" y="2404923"/>
            <a:ext cx="3124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rắn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lỏng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khí</a:t>
            </a:r>
            <a:endParaRPr lang="en-US" sz="2800" b="1" i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686298" y="2857663"/>
            <a:ext cx="2133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chân</a:t>
            </a:r>
            <a:r>
              <a:rPr 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không</a:t>
            </a:r>
            <a:endParaRPr lang="en-US" sz="2800" b="1" i="1" dirty="0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7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719597" y="45933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53038" y="3870060"/>
            <a:ext cx="486821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Câu1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: Khi 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ở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vũ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trụ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074" name="Picture 2" descr="Vũ trụ không truyền âm thanh, các nhà du hành nói chuyện kiểu gì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138" y="1828800"/>
            <a:ext cx="5979862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52">
            <a:extLst>
              <a:ext uri="{FF2B5EF4-FFF2-40B4-BE49-F238E27FC236}">
                <a16:creationId xmlns:a16="http://schemas.microsoft.com/office/drawing/2014/main" id="{75C8A8EF-F68C-A475-954E-81AA293DF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" name="Text Box 52">
            <a:extLst>
              <a:ext uri="{FF2B5EF4-FFF2-40B4-BE49-F238E27FC236}">
                <a16:creationId xmlns:a16="http://schemas.microsoft.com/office/drawing/2014/main" id="{AC5FF888-A4C0-8060-EAF6-7BD387B5C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22" y="1987033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2. </a:t>
            </a:r>
            <a:r>
              <a:rPr lang="en-US" sz="2800" b="1" i="1" dirty="0" err="1">
                <a:latin typeface="Times New Roman" pitchFamily="18" charset="0"/>
              </a:rPr>
              <a:t>Kết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luận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4212F5-ACC2-47DA-E5C9-35F10E80AA0E}"/>
              </a:ext>
            </a:extLst>
          </p:cNvPr>
          <p:cNvSpPr/>
          <p:nvPr/>
        </p:nvSpPr>
        <p:spPr>
          <a:xfrm>
            <a:off x="755321" y="2566104"/>
            <a:ext cx="55603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V. Luyện tập: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35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 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93183" y="3278977"/>
            <a:ext cx="566950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/>
            <a:r>
              <a:rPr lang="en-US" sz="28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Vũ trụ không truyền âm thanh, các nhà du hành nói chuyện kiểu gì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138" y="2060620"/>
            <a:ext cx="5979861" cy="479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2">
            <a:extLst>
              <a:ext uri="{FF2B5EF4-FFF2-40B4-BE49-F238E27FC236}">
                <a16:creationId xmlns:a16="http://schemas.microsoft.com/office/drawing/2014/main" id="{A0D90BA0-8084-2871-B1F5-C9BAA4735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3" name="Text Box 52">
            <a:extLst>
              <a:ext uri="{FF2B5EF4-FFF2-40B4-BE49-F238E27FC236}">
                <a16:creationId xmlns:a16="http://schemas.microsoft.com/office/drawing/2014/main" id="{1E5D61E2-4FE5-102A-3A41-C96A93ED4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22" y="187409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2. </a:t>
            </a:r>
            <a:r>
              <a:rPr lang="en-US" sz="2800" b="1" i="1" dirty="0" err="1">
                <a:latin typeface="Times New Roman" pitchFamily="18" charset="0"/>
              </a:rPr>
              <a:t>Kết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luận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F023A9-0B0E-91E0-6641-277E22EFDC2F}"/>
              </a:ext>
            </a:extLst>
          </p:cNvPr>
          <p:cNvSpPr/>
          <p:nvPr/>
        </p:nvSpPr>
        <p:spPr>
          <a:xfrm>
            <a:off x="753039" y="2462861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V. Luyện tập: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507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85;p18"/>
          <p:cNvGrpSpPr/>
          <p:nvPr/>
        </p:nvGrpSpPr>
        <p:grpSpPr>
          <a:xfrm>
            <a:off x="1547603" y="5389360"/>
            <a:ext cx="5385525" cy="1447800"/>
            <a:chOff x="2379750" y="3387413"/>
            <a:chExt cx="3005775" cy="909950"/>
          </a:xfrm>
        </p:grpSpPr>
        <p:sp>
          <p:nvSpPr>
            <p:cNvPr id="186" name="Google Shape;186;p18"/>
            <p:cNvSpPr/>
            <p:nvPr/>
          </p:nvSpPr>
          <p:spPr>
            <a:xfrm>
              <a:off x="2379750" y="3387413"/>
              <a:ext cx="2509201" cy="909950"/>
            </a:xfrm>
            <a:custGeom>
              <a:avLst/>
              <a:gdLst/>
              <a:ahLst/>
              <a:cxnLst/>
              <a:rect l="l" t="t" r="r" b="b"/>
              <a:pathLst>
                <a:path w="102193" h="36398" extrusionOk="0">
                  <a:moveTo>
                    <a:pt x="18194" y="0"/>
                  </a:moveTo>
                  <a:cubicBezTo>
                    <a:pt x="8145" y="0"/>
                    <a:pt x="1" y="8144"/>
                    <a:pt x="1" y="18193"/>
                  </a:cubicBezTo>
                  <a:cubicBezTo>
                    <a:pt x="1" y="28242"/>
                    <a:pt x="8145" y="36397"/>
                    <a:pt x="18194" y="36397"/>
                  </a:cubicBezTo>
                  <a:lnTo>
                    <a:pt x="102192" y="36397"/>
                  </a:lnTo>
                  <a:cubicBezTo>
                    <a:pt x="92143" y="36397"/>
                    <a:pt x="83999" y="28242"/>
                    <a:pt x="83999" y="18193"/>
                  </a:cubicBezTo>
                  <a:cubicBezTo>
                    <a:pt x="83999" y="8144"/>
                    <a:pt x="92143" y="0"/>
                    <a:pt x="102192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457200" tIns="91425" rIns="7315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2800" dirty="0">
                  <a:latin typeface="+mj-lt"/>
                </a:rPr>
                <a:t>Cái còi trọng tài đá bóng đang đeo trên cổ</a:t>
              </a:r>
              <a:endParaRPr sz="2800" b="1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187" name="Google Shape;187;p18"/>
            <p:cNvSpPr/>
            <p:nvPr/>
          </p:nvSpPr>
          <p:spPr>
            <a:xfrm>
              <a:off x="4475550" y="3387413"/>
              <a:ext cx="909975" cy="909950"/>
            </a:xfrm>
            <a:custGeom>
              <a:avLst/>
              <a:gdLst/>
              <a:ahLst/>
              <a:cxnLst/>
              <a:rect l="l" t="t" r="r" b="b"/>
              <a:pathLst>
                <a:path w="36399" h="36398" extrusionOk="0">
                  <a:moveTo>
                    <a:pt x="18194" y="0"/>
                  </a:moveTo>
                  <a:cubicBezTo>
                    <a:pt x="8145" y="0"/>
                    <a:pt x="1" y="8144"/>
                    <a:pt x="1" y="18193"/>
                  </a:cubicBezTo>
                  <a:cubicBezTo>
                    <a:pt x="1" y="28242"/>
                    <a:pt x="8145" y="36397"/>
                    <a:pt x="18194" y="36397"/>
                  </a:cubicBezTo>
                  <a:cubicBezTo>
                    <a:pt x="28254" y="36397"/>
                    <a:pt x="36398" y="28242"/>
                    <a:pt x="36398" y="18193"/>
                  </a:cubicBezTo>
                  <a:cubicBezTo>
                    <a:pt x="36398" y="8144"/>
                    <a:pt x="28254" y="0"/>
                    <a:pt x="18194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" name="Google Shape;189;p18"/>
          <p:cNvGrpSpPr/>
          <p:nvPr/>
        </p:nvGrpSpPr>
        <p:grpSpPr>
          <a:xfrm>
            <a:off x="4876800" y="3822510"/>
            <a:ext cx="6558897" cy="1497715"/>
            <a:chOff x="3758200" y="2648613"/>
            <a:chExt cx="3404540" cy="909975"/>
          </a:xfrm>
        </p:grpSpPr>
        <p:sp>
          <p:nvSpPr>
            <p:cNvPr id="190" name="Google Shape;190;p18"/>
            <p:cNvSpPr/>
            <p:nvPr/>
          </p:nvSpPr>
          <p:spPr>
            <a:xfrm>
              <a:off x="4209450" y="2648613"/>
              <a:ext cx="2953290" cy="909975"/>
            </a:xfrm>
            <a:custGeom>
              <a:avLst/>
              <a:gdLst/>
              <a:ahLst/>
              <a:cxnLst/>
              <a:rect l="l" t="t" r="r" b="b"/>
              <a:pathLst>
                <a:path w="102192" h="36399" extrusionOk="0">
                  <a:moveTo>
                    <a:pt x="1" y="1"/>
                  </a:moveTo>
                  <a:cubicBezTo>
                    <a:pt x="10049" y="1"/>
                    <a:pt x="18193" y="8145"/>
                    <a:pt x="18193" y="18194"/>
                  </a:cubicBezTo>
                  <a:cubicBezTo>
                    <a:pt x="18193" y="28242"/>
                    <a:pt x="10049" y="36398"/>
                    <a:pt x="1" y="36398"/>
                  </a:cubicBezTo>
                  <a:lnTo>
                    <a:pt x="83999" y="36398"/>
                  </a:lnTo>
                  <a:cubicBezTo>
                    <a:pt x="94048" y="36398"/>
                    <a:pt x="102192" y="28242"/>
                    <a:pt x="102192" y="18194"/>
                  </a:cubicBezTo>
                  <a:cubicBezTo>
                    <a:pt x="102192" y="8145"/>
                    <a:pt x="94048" y="1"/>
                    <a:pt x="83999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731500" tIns="91425" rIns="4572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2800" dirty="0">
                  <a:latin typeface="+mj-lt"/>
                </a:rPr>
                <a:t>Cái trống để trong sân trường</a:t>
              </a:r>
              <a:endParaRPr sz="2800" b="1"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3758200" y="2648613"/>
              <a:ext cx="909975" cy="909975"/>
            </a:xfrm>
            <a:custGeom>
              <a:avLst/>
              <a:gdLst/>
              <a:ahLst/>
              <a:cxnLst/>
              <a:rect l="l" t="t" r="r" b="b"/>
              <a:pathLst>
                <a:path w="36399" h="36399" extrusionOk="0">
                  <a:moveTo>
                    <a:pt x="18193" y="1"/>
                  </a:moveTo>
                  <a:cubicBezTo>
                    <a:pt x="8145" y="1"/>
                    <a:pt x="1" y="8145"/>
                    <a:pt x="1" y="18194"/>
                  </a:cubicBezTo>
                  <a:cubicBezTo>
                    <a:pt x="1" y="28242"/>
                    <a:pt x="8145" y="36398"/>
                    <a:pt x="18193" y="36398"/>
                  </a:cubicBezTo>
                  <a:cubicBezTo>
                    <a:pt x="28242" y="36398"/>
                    <a:pt x="36398" y="28242"/>
                    <a:pt x="36398" y="18194"/>
                  </a:cubicBezTo>
                  <a:cubicBezTo>
                    <a:pt x="36398" y="8145"/>
                    <a:pt x="28242" y="1"/>
                    <a:pt x="18193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93" name="Google Shape;193;p18"/>
          <p:cNvSpPr/>
          <p:nvPr/>
        </p:nvSpPr>
        <p:spPr>
          <a:xfrm>
            <a:off x="5692470" y="1453621"/>
            <a:ext cx="5743228" cy="1441867"/>
          </a:xfrm>
          <a:custGeom>
            <a:avLst/>
            <a:gdLst/>
            <a:ahLst/>
            <a:cxnLst/>
            <a:rect l="l" t="t" r="r" b="b"/>
            <a:pathLst>
              <a:path w="102192" h="36398" extrusionOk="0">
                <a:moveTo>
                  <a:pt x="1" y="1"/>
                </a:moveTo>
                <a:cubicBezTo>
                  <a:pt x="10049" y="1"/>
                  <a:pt x="18193" y="8145"/>
                  <a:pt x="18193" y="18193"/>
                </a:cubicBezTo>
                <a:cubicBezTo>
                  <a:pt x="18193" y="28242"/>
                  <a:pt x="10049" y="36398"/>
                  <a:pt x="1" y="36398"/>
                </a:cubicBezTo>
                <a:lnTo>
                  <a:pt x="83999" y="36398"/>
                </a:lnTo>
                <a:cubicBezTo>
                  <a:pt x="94048" y="36398"/>
                  <a:pt x="102192" y="28242"/>
                  <a:pt x="102192" y="18193"/>
                </a:cubicBezTo>
                <a:cubicBezTo>
                  <a:pt x="102192" y="8145"/>
                  <a:pt x="94048" y="1"/>
                  <a:pt x="83999" y="1"/>
                </a:cubicBezTo>
                <a:close/>
              </a:path>
            </a:pathLst>
          </a:custGeom>
          <a:solidFill>
            <a:srgbClr val="5EB2FC"/>
          </a:solidFill>
          <a:ln>
            <a:noFill/>
          </a:ln>
        </p:spPr>
        <p:txBody>
          <a:bodyPr spcFirstLastPara="1" wrap="square" lIns="731500" tIns="91425" rIns="457200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vi-VN" sz="2800" dirty="0">
                <a:latin typeface="+mj-lt"/>
              </a:rPr>
              <a:t>Chiếc sáo mà người nghệ sỹ đang thổi trên sân khấu </a:t>
            </a:r>
            <a:endParaRPr sz="2800">
              <a:solidFill>
                <a:srgbClr val="FFFFFF"/>
              </a:solidFill>
              <a:latin typeface="+mj-lt"/>
              <a:ea typeface="Roboto"/>
              <a:cs typeface="Times New Roman" pitchFamily="18" charset="0"/>
              <a:sym typeface="Roboto"/>
            </a:endParaRPr>
          </a:p>
        </p:txBody>
      </p:sp>
      <p:grpSp>
        <p:nvGrpSpPr>
          <p:cNvPr id="5" name="Google Shape;195;p18"/>
          <p:cNvGrpSpPr/>
          <p:nvPr/>
        </p:nvGrpSpPr>
        <p:grpSpPr>
          <a:xfrm>
            <a:off x="928755" y="2558526"/>
            <a:ext cx="6004373" cy="1371600"/>
            <a:chOff x="2034358" y="1927688"/>
            <a:chExt cx="3351167" cy="909975"/>
          </a:xfrm>
        </p:grpSpPr>
        <p:sp>
          <p:nvSpPr>
            <p:cNvPr id="196" name="Google Shape;196;p18"/>
            <p:cNvSpPr/>
            <p:nvPr/>
          </p:nvSpPr>
          <p:spPr>
            <a:xfrm>
              <a:off x="2034358" y="1927688"/>
              <a:ext cx="2900217" cy="909975"/>
            </a:xfrm>
            <a:custGeom>
              <a:avLst/>
              <a:gdLst/>
              <a:ahLst/>
              <a:cxnLst/>
              <a:rect l="l" t="t" r="r" b="b"/>
              <a:pathLst>
                <a:path w="102193" h="36399" extrusionOk="0">
                  <a:moveTo>
                    <a:pt x="18194" y="1"/>
                  </a:moveTo>
                  <a:cubicBezTo>
                    <a:pt x="8145" y="1"/>
                    <a:pt x="1" y="8145"/>
                    <a:pt x="1" y="18194"/>
                  </a:cubicBezTo>
                  <a:cubicBezTo>
                    <a:pt x="1" y="28243"/>
                    <a:pt x="8145" y="36398"/>
                    <a:pt x="18194" y="36398"/>
                  </a:cubicBezTo>
                  <a:lnTo>
                    <a:pt x="102192" y="36398"/>
                  </a:lnTo>
                  <a:cubicBezTo>
                    <a:pt x="92143" y="36398"/>
                    <a:pt x="83999" y="28243"/>
                    <a:pt x="83999" y="18194"/>
                  </a:cubicBezTo>
                  <a:cubicBezTo>
                    <a:pt x="83999" y="8145"/>
                    <a:pt x="92143" y="1"/>
                    <a:pt x="1021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00" tIns="91425" rIns="7315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2800" dirty="0">
                  <a:latin typeface="+mj-lt"/>
                </a:rPr>
                <a:t>Chiếc âm thoa đặt trên bàn</a:t>
              </a:r>
              <a:endParaRPr sz="2800" b="1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4475550" y="1927688"/>
              <a:ext cx="909975" cy="909975"/>
            </a:xfrm>
            <a:custGeom>
              <a:avLst/>
              <a:gdLst/>
              <a:ahLst/>
              <a:cxnLst/>
              <a:rect l="l" t="t" r="r" b="b"/>
              <a:pathLst>
                <a:path w="36399" h="36399" extrusionOk="0">
                  <a:moveTo>
                    <a:pt x="18194" y="1"/>
                  </a:moveTo>
                  <a:cubicBezTo>
                    <a:pt x="8145" y="1"/>
                    <a:pt x="1" y="8145"/>
                    <a:pt x="1" y="18194"/>
                  </a:cubicBezTo>
                  <a:cubicBezTo>
                    <a:pt x="1" y="28243"/>
                    <a:pt x="8145" y="36398"/>
                    <a:pt x="18194" y="36398"/>
                  </a:cubicBezTo>
                  <a:cubicBezTo>
                    <a:pt x="28254" y="36398"/>
                    <a:pt x="36398" y="28243"/>
                    <a:pt x="36398" y="18194"/>
                  </a:cubicBezTo>
                  <a:cubicBezTo>
                    <a:pt x="36398" y="8145"/>
                    <a:pt x="28254" y="1"/>
                    <a:pt x="181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98" name="Google Shape;198;p18"/>
          <p:cNvSpPr/>
          <p:nvPr/>
        </p:nvSpPr>
        <p:spPr>
          <a:xfrm>
            <a:off x="5431325" y="1823352"/>
            <a:ext cx="1342300" cy="3697733"/>
          </a:xfrm>
          <a:custGeom>
            <a:avLst/>
            <a:gdLst/>
            <a:ahLst/>
            <a:cxnLst/>
            <a:rect l="l" t="t" r="r" b="b"/>
            <a:pathLst>
              <a:path w="53692" h="110932" extrusionOk="0">
                <a:moveTo>
                  <a:pt x="12240" y="0"/>
                </a:moveTo>
                <a:cubicBezTo>
                  <a:pt x="5644" y="0"/>
                  <a:pt x="298" y="5346"/>
                  <a:pt x="286" y="11930"/>
                </a:cubicBezTo>
                <a:cubicBezTo>
                  <a:pt x="286" y="18312"/>
                  <a:pt x="5501" y="23694"/>
                  <a:pt x="11883" y="23884"/>
                </a:cubicBezTo>
                <a:lnTo>
                  <a:pt x="12038" y="23884"/>
                </a:lnTo>
                <a:cubicBezTo>
                  <a:pt x="16646" y="23956"/>
                  <a:pt x="21063" y="25670"/>
                  <a:pt x="24325" y="28933"/>
                </a:cubicBezTo>
                <a:lnTo>
                  <a:pt x="24480" y="29087"/>
                </a:lnTo>
                <a:cubicBezTo>
                  <a:pt x="27492" y="32100"/>
                  <a:pt x="29028" y="36219"/>
                  <a:pt x="28992" y="40482"/>
                </a:cubicBezTo>
                <a:cubicBezTo>
                  <a:pt x="28992" y="40517"/>
                  <a:pt x="28992" y="40565"/>
                  <a:pt x="28992" y="40601"/>
                </a:cubicBezTo>
                <a:cubicBezTo>
                  <a:pt x="28992" y="40624"/>
                  <a:pt x="28992" y="40648"/>
                  <a:pt x="28992" y="40660"/>
                </a:cubicBezTo>
                <a:cubicBezTo>
                  <a:pt x="29004" y="45077"/>
                  <a:pt x="27445" y="49340"/>
                  <a:pt x="24325" y="52447"/>
                </a:cubicBezTo>
                <a:lnTo>
                  <a:pt x="23932" y="52840"/>
                </a:lnTo>
                <a:cubicBezTo>
                  <a:pt x="21027" y="55757"/>
                  <a:pt x="17094" y="57513"/>
                  <a:pt x="12988" y="57513"/>
                </a:cubicBezTo>
                <a:cubicBezTo>
                  <a:pt x="12854" y="57513"/>
                  <a:pt x="12720" y="57511"/>
                  <a:pt x="12586" y="57508"/>
                </a:cubicBezTo>
                <a:cubicBezTo>
                  <a:pt x="12467" y="57502"/>
                  <a:pt x="12348" y="57499"/>
                  <a:pt x="12228" y="57499"/>
                </a:cubicBezTo>
                <a:cubicBezTo>
                  <a:pt x="12109" y="57499"/>
                  <a:pt x="11990" y="57502"/>
                  <a:pt x="11871" y="57508"/>
                </a:cubicBezTo>
                <a:cubicBezTo>
                  <a:pt x="5704" y="57686"/>
                  <a:pt x="572" y="62734"/>
                  <a:pt x="298" y="68902"/>
                </a:cubicBezTo>
                <a:cubicBezTo>
                  <a:pt x="1" y="75736"/>
                  <a:pt x="5454" y="81379"/>
                  <a:pt x="12228" y="81379"/>
                </a:cubicBezTo>
                <a:lnTo>
                  <a:pt x="12288" y="81379"/>
                </a:lnTo>
                <a:cubicBezTo>
                  <a:pt x="12321" y="81379"/>
                  <a:pt x="12353" y="81379"/>
                  <a:pt x="12386" y="81379"/>
                </a:cubicBezTo>
                <a:cubicBezTo>
                  <a:pt x="16114" y="81379"/>
                  <a:pt x="19729" y="82724"/>
                  <a:pt x="22373" y="85368"/>
                </a:cubicBezTo>
                <a:lnTo>
                  <a:pt x="23861" y="86856"/>
                </a:lnTo>
                <a:cubicBezTo>
                  <a:pt x="27159" y="90154"/>
                  <a:pt x="28861" y="94643"/>
                  <a:pt x="28992" y="99310"/>
                </a:cubicBezTo>
                <a:cubicBezTo>
                  <a:pt x="29004" y="99834"/>
                  <a:pt x="29052" y="100370"/>
                  <a:pt x="29135" y="100906"/>
                </a:cubicBezTo>
                <a:cubicBezTo>
                  <a:pt x="29945" y="106085"/>
                  <a:pt x="34184" y="110181"/>
                  <a:pt x="39387" y="110835"/>
                </a:cubicBezTo>
                <a:cubicBezTo>
                  <a:pt x="39906" y="110900"/>
                  <a:pt x="40420" y="110932"/>
                  <a:pt x="40927" y="110932"/>
                </a:cubicBezTo>
                <a:cubicBezTo>
                  <a:pt x="48036" y="110932"/>
                  <a:pt x="53692" y="104720"/>
                  <a:pt x="52769" y="97429"/>
                </a:cubicBezTo>
                <a:cubicBezTo>
                  <a:pt x="52102" y="92214"/>
                  <a:pt x="47959" y="87964"/>
                  <a:pt x="42768" y="87190"/>
                </a:cubicBezTo>
                <a:cubicBezTo>
                  <a:pt x="42232" y="87106"/>
                  <a:pt x="41708" y="87071"/>
                  <a:pt x="41184" y="87059"/>
                </a:cubicBezTo>
                <a:cubicBezTo>
                  <a:pt x="36470" y="86952"/>
                  <a:pt x="31921" y="85261"/>
                  <a:pt x="28588" y="81915"/>
                </a:cubicBezTo>
                <a:lnTo>
                  <a:pt x="28052" y="81391"/>
                </a:lnTo>
                <a:cubicBezTo>
                  <a:pt x="25182" y="78510"/>
                  <a:pt x="23789" y="74498"/>
                  <a:pt x="24135" y="70450"/>
                </a:cubicBezTo>
                <a:cubicBezTo>
                  <a:pt x="24159" y="70116"/>
                  <a:pt x="24170" y="69783"/>
                  <a:pt x="24170" y="69438"/>
                </a:cubicBezTo>
                <a:cubicBezTo>
                  <a:pt x="24170" y="69414"/>
                  <a:pt x="24170" y="69402"/>
                  <a:pt x="24170" y="69378"/>
                </a:cubicBezTo>
                <a:cubicBezTo>
                  <a:pt x="24147" y="64985"/>
                  <a:pt x="25718" y="60722"/>
                  <a:pt x="28826" y="57615"/>
                </a:cubicBezTo>
                <a:lnTo>
                  <a:pt x="29231" y="57210"/>
                </a:lnTo>
                <a:cubicBezTo>
                  <a:pt x="32148" y="54293"/>
                  <a:pt x="36081" y="52537"/>
                  <a:pt x="40186" y="52537"/>
                </a:cubicBezTo>
                <a:cubicBezTo>
                  <a:pt x="40320" y="52537"/>
                  <a:pt x="40455" y="52539"/>
                  <a:pt x="40589" y="52543"/>
                </a:cubicBezTo>
                <a:lnTo>
                  <a:pt x="41292" y="52543"/>
                </a:lnTo>
                <a:cubicBezTo>
                  <a:pt x="47459" y="52352"/>
                  <a:pt x="52591" y="47304"/>
                  <a:pt x="52853" y="41136"/>
                </a:cubicBezTo>
                <a:cubicBezTo>
                  <a:pt x="53150" y="34302"/>
                  <a:pt x="47697" y="28659"/>
                  <a:pt x="40923" y="28659"/>
                </a:cubicBezTo>
                <a:cubicBezTo>
                  <a:pt x="40827" y="28659"/>
                  <a:pt x="40720" y="28659"/>
                  <a:pt x="40625" y="28671"/>
                </a:cubicBezTo>
                <a:cubicBezTo>
                  <a:pt x="40491" y="28674"/>
                  <a:pt x="40358" y="28676"/>
                  <a:pt x="40225" y="28676"/>
                </a:cubicBezTo>
                <a:cubicBezTo>
                  <a:pt x="36105" y="28676"/>
                  <a:pt x="32137" y="27076"/>
                  <a:pt x="29219" y="24158"/>
                </a:cubicBezTo>
                <a:cubicBezTo>
                  <a:pt x="25933" y="20884"/>
                  <a:pt x="24230" y="16431"/>
                  <a:pt x="24170" y="11800"/>
                </a:cubicBezTo>
                <a:cubicBezTo>
                  <a:pt x="24170" y="11740"/>
                  <a:pt x="24170" y="11692"/>
                  <a:pt x="24170" y="11645"/>
                </a:cubicBezTo>
                <a:cubicBezTo>
                  <a:pt x="24016" y="5251"/>
                  <a:pt x="18634" y="12"/>
                  <a:pt x="122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6" name="Google Shape;199;p18"/>
          <p:cNvGrpSpPr/>
          <p:nvPr/>
        </p:nvGrpSpPr>
        <p:grpSpPr>
          <a:xfrm>
            <a:off x="5943600" y="4875912"/>
            <a:ext cx="838200" cy="991488"/>
            <a:chOff x="-39998250" y="3605325"/>
            <a:chExt cx="288875" cy="317450"/>
          </a:xfrm>
        </p:grpSpPr>
        <p:sp>
          <p:nvSpPr>
            <p:cNvPr id="200" name="Google Shape;200;p18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vi-VN" sz="36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" name="Google Shape;202;p18"/>
          <p:cNvGrpSpPr/>
          <p:nvPr/>
        </p:nvGrpSpPr>
        <p:grpSpPr>
          <a:xfrm>
            <a:off x="5410200" y="1828800"/>
            <a:ext cx="685800" cy="492052"/>
            <a:chOff x="-38129425" y="3222550"/>
            <a:chExt cx="228450" cy="315850"/>
          </a:xfrm>
        </p:grpSpPr>
        <p:sp>
          <p:nvSpPr>
            <p:cNvPr id="203" name="Google Shape;203;p18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" name="Google Shape;204;p18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/>
            </a:p>
          </p:txBody>
        </p:sp>
      </p:grpSp>
      <p:sp>
        <p:nvSpPr>
          <p:cNvPr id="205" name="Google Shape;205;p18"/>
          <p:cNvSpPr/>
          <p:nvPr/>
        </p:nvSpPr>
        <p:spPr>
          <a:xfrm>
            <a:off x="6262642" y="2930056"/>
            <a:ext cx="383790" cy="493688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B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oogle Shape;206;p18"/>
          <p:cNvGrpSpPr/>
          <p:nvPr/>
        </p:nvGrpSpPr>
        <p:grpSpPr>
          <a:xfrm>
            <a:off x="5554039" y="3891174"/>
            <a:ext cx="366293" cy="493921"/>
            <a:chOff x="-39647175" y="3972000"/>
            <a:chExt cx="313500" cy="317050"/>
          </a:xfrm>
        </p:grpSpPr>
        <p:sp>
          <p:nvSpPr>
            <p:cNvPr id="207" name="Google Shape;207;p18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8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7" name="Flowchart: Alternate Process 26"/>
          <p:cNvSpPr/>
          <p:nvPr/>
        </p:nvSpPr>
        <p:spPr>
          <a:xfrm>
            <a:off x="1577670" y="664706"/>
            <a:ext cx="9144000" cy="74805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>
                <a:latin typeface="+mj-lt"/>
              </a:rPr>
              <a:t>Câu </a:t>
            </a:r>
            <a:r>
              <a:rPr lang="en-US" sz="2800">
                <a:latin typeface="+mj-lt"/>
              </a:rPr>
              <a:t>2</a:t>
            </a:r>
            <a:r>
              <a:rPr lang="vi-VN" sz="2800">
                <a:latin typeface="+mj-lt"/>
              </a:rPr>
              <a:t>: </a:t>
            </a:r>
            <a:r>
              <a:rPr lang="vi-VN" sz="2800" dirty="0">
                <a:latin typeface="+mj-lt"/>
              </a:rPr>
              <a:t>Âm thanh được phát ra trong những trường hợp nào sau đây: 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animBg="1"/>
      <p:bldP spid="193" grpId="1" animBg="1"/>
      <p:bldP spid="205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76;p22"/>
          <p:cNvGrpSpPr/>
          <p:nvPr/>
        </p:nvGrpSpPr>
        <p:grpSpPr>
          <a:xfrm>
            <a:off x="2590800" y="5257801"/>
            <a:ext cx="7620000" cy="1214365"/>
            <a:chOff x="5631625" y="3483064"/>
            <a:chExt cx="2655311" cy="683661"/>
          </a:xfrm>
        </p:grpSpPr>
        <p:sp>
          <p:nvSpPr>
            <p:cNvPr id="377" name="Google Shape;377;p22"/>
            <p:cNvSpPr/>
            <p:nvPr/>
          </p:nvSpPr>
          <p:spPr>
            <a:xfrm>
              <a:off x="6304450" y="3783638"/>
              <a:ext cx="309000" cy="80400"/>
            </a:xfrm>
            <a:custGeom>
              <a:avLst/>
              <a:gdLst/>
              <a:ahLst/>
              <a:cxnLst/>
              <a:rect l="l" t="t" r="r" b="b"/>
              <a:pathLst>
                <a:path w="12360" h="3216" extrusionOk="0">
                  <a:moveTo>
                    <a:pt x="10752" y="632"/>
                  </a:moveTo>
                  <a:cubicBezTo>
                    <a:pt x="11324" y="632"/>
                    <a:pt x="11776" y="1084"/>
                    <a:pt x="11776" y="1644"/>
                  </a:cubicBezTo>
                  <a:cubicBezTo>
                    <a:pt x="11776" y="2215"/>
                    <a:pt x="11324" y="2668"/>
                    <a:pt x="10752" y="2668"/>
                  </a:cubicBezTo>
                  <a:cubicBezTo>
                    <a:pt x="10193" y="2668"/>
                    <a:pt x="9740" y="2215"/>
                    <a:pt x="9740" y="1644"/>
                  </a:cubicBezTo>
                  <a:cubicBezTo>
                    <a:pt x="9740" y="1084"/>
                    <a:pt x="10193" y="632"/>
                    <a:pt x="10752" y="632"/>
                  </a:cubicBezTo>
                  <a:close/>
                  <a:moveTo>
                    <a:pt x="10752" y="1"/>
                  </a:moveTo>
                  <a:cubicBezTo>
                    <a:pt x="10086" y="1"/>
                    <a:pt x="9502" y="537"/>
                    <a:pt x="9264" y="977"/>
                  </a:cubicBezTo>
                  <a:lnTo>
                    <a:pt x="1" y="977"/>
                  </a:lnTo>
                  <a:lnTo>
                    <a:pt x="1" y="2025"/>
                  </a:lnTo>
                  <a:lnTo>
                    <a:pt x="9216" y="2025"/>
                  </a:lnTo>
                  <a:cubicBezTo>
                    <a:pt x="9407" y="2763"/>
                    <a:pt x="10026" y="3215"/>
                    <a:pt x="10752" y="3215"/>
                  </a:cubicBezTo>
                  <a:cubicBezTo>
                    <a:pt x="11645" y="3215"/>
                    <a:pt x="12360" y="2501"/>
                    <a:pt x="12360" y="1608"/>
                  </a:cubicBezTo>
                  <a:cubicBezTo>
                    <a:pt x="12360" y="727"/>
                    <a:pt x="11645" y="1"/>
                    <a:pt x="10752" y="1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8" name="Google Shape;378;p22"/>
            <p:cNvSpPr/>
            <p:nvPr/>
          </p:nvSpPr>
          <p:spPr>
            <a:xfrm>
              <a:off x="5631625" y="3483064"/>
              <a:ext cx="683690" cy="683661"/>
            </a:xfrm>
            <a:custGeom>
              <a:avLst/>
              <a:gdLst/>
              <a:ahLst/>
              <a:cxnLst/>
              <a:rect l="l" t="t" r="r" b="b"/>
              <a:pathLst>
                <a:path w="23945" h="23944" extrusionOk="0">
                  <a:moveTo>
                    <a:pt x="11966" y="1084"/>
                  </a:moveTo>
                  <a:cubicBezTo>
                    <a:pt x="17979" y="1084"/>
                    <a:pt x="22861" y="5965"/>
                    <a:pt x="22861" y="11966"/>
                  </a:cubicBezTo>
                  <a:cubicBezTo>
                    <a:pt x="22861" y="17978"/>
                    <a:pt x="17979" y="22860"/>
                    <a:pt x="11966" y="22860"/>
                  </a:cubicBezTo>
                  <a:cubicBezTo>
                    <a:pt x="5966" y="22860"/>
                    <a:pt x="1084" y="17978"/>
                    <a:pt x="1084" y="11966"/>
                  </a:cubicBezTo>
                  <a:cubicBezTo>
                    <a:pt x="1084" y="5965"/>
                    <a:pt x="5966" y="1084"/>
                    <a:pt x="11966" y="1084"/>
                  </a:cubicBezTo>
                  <a:close/>
                  <a:moveTo>
                    <a:pt x="11966" y="0"/>
                  </a:moveTo>
                  <a:cubicBezTo>
                    <a:pt x="5370" y="0"/>
                    <a:pt x="1" y="5370"/>
                    <a:pt x="1" y="11966"/>
                  </a:cubicBezTo>
                  <a:cubicBezTo>
                    <a:pt x="1" y="18574"/>
                    <a:pt x="5370" y="23943"/>
                    <a:pt x="11966" y="23943"/>
                  </a:cubicBezTo>
                  <a:cubicBezTo>
                    <a:pt x="18574" y="23943"/>
                    <a:pt x="23944" y="18574"/>
                    <a:pt x="23944" y="11966"/>
                  </a:cubicBezTo>
                  <a:cubicBezTo>
                    <a:pt x="23944" y="5370"/>
                    <a:pt x="18574" y="0"/>
                    <a:pt x="11966" y="0"/>
                  </a:cubicBezTo>
                  <a:close/>
                </a:path>
              </a:pathLst>
            </a:custGeom>
            <a:solidFill>
              <a:srgbClr val="4949E7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9" name="Google Shape;379;p22"/>
            <p:cNvSpPr/>
            <p:nvPr/>
          </p:nvSpPr>
          <p:spPr>
            <a:xfrm>
              <a:off x="6615074" y="3547613"/>
              <a:ext cx="1671862" cy="606350"/>
            </a:xfrm>
            <a:custGeom>
              <a:avLst/>
              <a:gdLst/>
              <a:ahLst/>
              <a:cxnLst/>
              <a:rect l="l" t="t" r="r" b="b"/>
              <a:pathLst>
                <a:path w="54829" h="24254" extrusionOk="0">
                  <a:moveTo>
                    <a:pt x="1072" y="0"/>
                  </a:moveTo>
                  <a:cubicBezTo>
                    <a:pt x="477" y="0"/>
                    <a:pt x="1" y="476"/>
                    <a:pt x="1" y="1060"/>
                  </a:cubicBezTo>
                  <a:lnTo>
                    <a:pt x="1" y="23182"/>
                  </a:lnTo>
                  <a:cubicBezTo>
                    <a:pt x="1" y="23777"/>
                    <a:pt x="477" y="24253"/>
                    <a:pt x="1072" y="24253"/>
                  </a:cubicBezTo>
                  <a:lnTo>
                    <a:pt x="53757" y="24253"/>
                  </a:lnTo>
                  <a:cubicBezTo>
                    <a:pt x="54353" y="24253"/>
                    <a:pt x="54829" y="23777"/>
                    <a:pt x="54829" y="23182"/>
                  </a:cubicBezTo>
                  <a:lnTo>
                    <a:pt x="54829" y="1060"/>
                  </a:lnTo>
                  <a:cubicBezTo>
                    <a:pt x="54829" y="476"/>
                    <a:pt x="54353" y="0"/>
                    <a:pt x="53757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>
                  <a:solidFill>
                    <a:schemeClr val="bg1"/>
                  </a:solidFill>
                  <a:latin typeface="+mj-lt"/>
                </a:rPr>
                <a:t>Không có âm thanh</a:t>
              </a:r>
              <a:endParaRPr lang="vi-VN" sz="3600" dirty="0">
                <a:solidFill>
                  <a:schemeClr val="bg1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381" name="Google Shape;381;p22"/>
            <p:cNvSpPr/>
            <p:nvPr/>
          </p:nvSpPr>
          <p:spPr>
            <a:xfrm>
              <a:off x="8008550" y="3487763"/>
              <a:ext cx="63125" cy="63150"/>
            </a:xfrm>
            <a:custGeom>
              <a:avLst/>
              <a:gdLst/>
              <a:ahLst/>
              <a:cxnLst/>
              <a:rect l="l" t="t" r="r" b="b"/>
              <a:pathLst>
                <a:path w="2525" h="2526" extrusionOk="0">
                  <a:moveTo>
                    <a:pt x="1262" y="1"/>
                  </a:moveTo>
                  <a:cubicBezTo>
                    <a:pt x="572" y="1"/>
                    <a:pt x="0" y="561"/>
                    <a:pt x="0" y="1263"/>
                  </a:cubicBezTo>
                  <a:cubicBezTo>
                    <a:pt x="0" y="1954"/>
                    <a:pt x="572" y="2525"/>
                    <a:pt x="1262" y="2525"/>
                  </a:cubicBezTo>
                  <a:cubicBezTo>
                    <a:pt x="1965" y="2525"/>
                    <a:pt x="2524" y="1954"/>
                    <a:pt x="2524" y="1263"/>
                  </a:cubicBezTo>
                  <a:cubicBezTo>
                    <a:pt x="2524" y="561"/>
                    <a:pt x="1965" y="1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3" name="Google Shape;383;p22"/>
            <p:cNvSpPr txBox="1"/>
            <p:nvPr/>
          </p:nvSpPr>
          <p:spPr>
            <a:xfrm>
              <a:off x="5631625" y="3674138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solidFill>
                    <a:srgbClr val="434343"/>
                  </a:solidFill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D</a:t>
              </a:r>
              <a:endParaRPr sz="3600" b="1">
                <a:solidFill>
                  <a:srgbClr val="434343"/>
                </a:solidFill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</p:grpSp>
      <p:grpSp>
        <p:nvGrpSpPr>
          <p:cNvPr id="3" name="Google Shape;386;p22"/>
          <p:cNvGrpSpPr/>
          <p:nvPr/>
        </p:nvGrpSpPr>
        <p:grpSpPr>
          <a:xfrm>
            <a:off x="1524000" y="1295401"/>
            <a:ext cx="8839200" cy="1263183"/>
            <a:chOff x="4086475" y="919613"/>
            <a:chExt cx="2657048" cy="947387"/>
          </a:xfrm>
        </p:grpSpPr>
        <p:sp>
          <p:nvSpPr>
            <p:cNvPr id="387" name="Google Shape;387;p22"/>
            <p:cNvSpPr/>
            <p:nvPr/>
          </p:nvSpPr>
          <p:spPr>
            <a:xfrm>
              <a:off x="4758125" y="1392288"/>
              <a:ext cx="237275" cy="14600"/>
            </a:xfrm>
            <a:custGeom>
              <a:avLst/>
              <a:gdLst/>
              <a:ahLst/>
              <a:cxnLst/>
              <a:rect l="l" t="t" r="r" b="b"/>
              <a:pathLst>
                <a:path w="9491" h="584" extrusionOk="0">
                  <a:moveTo>
                    <a:pt x="1" y="0"/>
                  </a:moveTo>
                  <a:lnTo>
                    <a:pt x="1" y="584"/>
                  </a:lnTo>
                  <a:lnTo>
                    <a:pt x="9490" y="584"/>
                  </a:lnTo>
                  <a:lnTo>
                    <a:pt x="9490" y="0"/>
                  </a:lnTo>
                  <a:close/>
                </a:path>
              </a:pathLst>
            </a:custGeom>
            <a:solidFill>
              <a:srgbClr val="FCDF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8" name="Google Shape;388;p22"/>
            <p:cNvSpPr/>
            <p:nvPr/>
          </p:nvSpPr>
          <p:spPr>
            <a:xfrm>
              <a:off x="4757825" y="1361013"/>
              <a:ext cx="310800" cy="80400"/>
            </a:xfrm>
            <a:custGeom>
              <a:avLst/>
              <a:gdLst/>
              <a:ahLst/>
              <a:cxnLst/>
              <a:rect l="l" t="t" r="r" b="b"/>
              <a:pathLst>
                <a:path w="12432" h="3216" extrusionOk="0">
                  <a:moveTo>
                    <a:pt x="10824" y="596"/>
                  </a:moveTo>
                  <a:cubicBezTo>
                    <a:pt x="11383" y="596"/>
                    <a:pt x="11848" y="1049"/>
                    <a:pt x="11848" y="1620"/>
                  </a:cubicBezTo>
                  <a:cubicBezTo>
                    <a:pt x="11848" y="2180"/>
                    <a:pt x="11383" y="2632"/>
                    <a:pt x="10824" y="2632"/>
                  </a:cubicBezTo>
                  <a:cubicBezTo>
                    <a:pt x="10252" y="2632"/>
                    <a:pt x="9800" y="2180"/>
                    <a:pt x="9800" y="1620"/>
                  </a:cubicBezTo>
                  <a:cubicBezTo>
                    <a:pt x="9800" y="1049"/>
                    <a:pt x="10252" y="596"/>
                    <a:pt x="10824" y="596"/>
                  </a:cubicBezTo>
                  <a:close/>
                  <a:moveTo>
                    <a:pt x="10824" y="1"/>
                  </a:moveTo>
                  <a:cubicBezTo>
                    <a:pt x="10145" y="1"/>
                    <a:pt x="9562" y="406"/>
                    <a:pt x="9335" y="1001"/>
                  </a:cubicBezTo>
                  <a:lnTo>
                    <a:pt x="1" y="1001"/>
                  </a:lnTo>
                  <a:lnTo>
                    <a:pt x="1" y="2037"/>
                  </a:lnTo>
                  <a:lnTo>
                    <a:pt x="9276" y="2037"/>
                  </a:lnTo>
                  <a:cubicBezTo>
                    <a:pt x="9478" y="2787"/>
                    <a:pt x="10086" y="3216"/>
                    <a:pt x="10824" y="3216"/>
                  </a:cubicBezTo>
                  <a:cubicBezTo>
                    <a:pt x="11705" y="3216"/>
                    <a:pt x="12431" y="2489"/>
                    <a:pt x="12431" y="1608"/>
                  </a:cubicBezTo>
                  <a:cubicBezTo>
                    <a:pt x="12431" y="715"/>
                    <a:pt x="11705" y="1"/>
                    <a:pt x="10824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9" name="Google Shape;389;p22"/>
            <p:cNvSpPr/>
            <p:nvPr/>
          </p:nvSpPr>
          <p:spPr>
            <a:xfrm>
              <a:off x="5071415" y="919613"/>
              <a:ext cx="1672108" cy="784925"/>
            </a:xfrm>
            <a:custGeom>
              <a:avLst/>
              <a:gdLst/>
              <a:ahLst/>
              <a:cxnLst/>
              <a:rect l="l" t="t" r="r" b="b"/>
              <a:pathLst>
                <a:path w="54817" h="24254" extrusionOk="0">
                  <a:moveTo>
                    <a:pt x="1060" y="1"/>
                  </a:moveTo>
                  <a:cubicBezTo>
                    <a:pt x="477" y="1"/>
                    <a:pt x="1" y="477"/>
                    <a:pt x="1" y="1060"/>
                  </a:cubicBezTo>
                  <a:lnTo>
                    <a:pt x="1" y="23194"/>
                  </a:lnTo>
                  <a:cubicBezTo>
                    <a:pt x="1" y="23778"/>
                    <a:pt x="477" y="24254"/>
                    <a:pt x="1060" y="24254"/>
                  </a:cubicBezTo>
                  <a:lnTo>
                    <a:pt x="53757" y="24254"/>
                  </a:lnTo>
                  <a:cubicBezTo>
                    <a:pt x="54341" y="24254"/>
                    <a:pt x="54817" y="23778"/>
                    <a:pt x="54817" y="23194"/>
                  </a:cubicBezTo>
                  <a:lnTo>
                    <a:pt x="54817" y="1060"/>
                  </a:lnTo>
                  <a:cubicBezTo>
                    <a:pt x="54817" y="477"/>
                    <a:pt x="54341" y="1"/>
                    <a:pt x="53757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>
                  <a:latin typeface="+mj-lt"/>
                </a:rPr>
                <a:t>Ngay khi gõ vào âm thoa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392" name="Google Shape;392;p22"/>
            <p:cNvSpPr/>
            <p:nvPr/>
          </p:nvSpPr>
          <p:spPr>
            <a:xfrm>
              <a:off x="6572350" y="1037163"/>
              <a:ext cx="56875" cy="56900"/>
            </a:xfrm>
            <a:custGeom>
              <a:avLst/>
              <a:gdLst/>
              <a:ahLst/>
              <a:cxnLst/>
              <a:rect l="l" t="t" r="r" b="b"/>
              <a:pathLst>
                <a:path w="2275" h="2276" extrusionOk="0">
                  <a:moveTo>
                    <a:pt x="0" y="1"/>
                  </a:moveTo>
                  <a:lnTo>
                    <a:pt x="0" y="2275"/>
                  </a:lnTo>
                  <a:lnTo>
                    <a:pt x="2275" y="2275"/>
                  </a:lnTo>
                  <a:cubicBezTo>
                    <a:pt x="2275" y="1013"/>
                    <a:pt x="1263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3" name="Google Shape;393;p22"/>
            <p:cNvSpPr/>
            <p:nvPr/>
          </p:nvSpPr>
          <p:spPr>
            <a:xfrm>
              <a:off x="4086475" y="1059513"/>
              <a:ext cx="683721" cy="683721"/>
            </a:xfrm>
            <a:custGeom>
              <a:avLst/>
              <a:gdLst/>
              <a:ahLst/>
              <a:cxnLst/>
              <a:rect l="l" t="t" r="r" b="b"/>
              <a:pathLst>
                <a:path w="23944" h="23944" extrusionOk="0">
                  <a:moveTo>
                    <a:pt x="11978" y="1"/>
                  </a:moveTo>
                  <a:cubicBezTo>
                    <a:pt x="5370" y="1"/>
                    <a:pt x="0" y="5370"/>
                    <a:pt x="0" y="11978"/>
                  </a:cubicBezTo>
                  <a:cubicBezTo>
                    <a:pt x="0" y="18574"/>
                    <a:pt x="5370" y="23944"/>
                    <a:pt x="11978" y="23944"/>
                  </a:cubicBezTo>
                  <a:cubicBezTo>
                    <a:pt x="18574" y="23944"/>
                    <a:pt x="23944" y="18574"/>
                    <a:pt x="23944" y="11978"/>
                  </a:cubicBezTo>
                  <a:lnTo>
                    <a:pt x="22860" y="11978"/>
                  </a:lnTo>
                  <a:cubicBezTo>
                    <a:pt x="22860" y="17979"/>
                    <a:pt x="17979" y="22861"/>
                    <a:pt x="11978" y="22861"/>
                  </a:cubicBezTo>
                  <a:cubicBezTo>
                    <a:pt x="5977" y="22861"/>
                    <a:pt x="1084" y="17979"/>
                    <a:pt x="1084" y="11978"/>
                  </a:cubicBezTo>
                  <a:cubicBezTo>
                    <a:pt x="1084" y="5966"/>
                    <a:pt x="5977" y="1084"/>
                    <a:pt x="11978" y="1084"/>
                  </a:cubicBezTo>
                  <a:lnTo>
                    <a:pt x="11978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4" name="Google Shape;394;p22"/>
            <p:cNvSpPr/>
            <p:nvPr/>
          </p:nvSpPr>
          <p:spPr>
            <a:xfrm>
              <a:off x="4428468" y="1059513"/>
              <a:ext cx="341718" cy="342060"/>
            </a:xfrm>
            <a:custGeom>
              <a:avLst/>
              <a:gdLst/>
              <a:ahLst/>
              <a:cxnLst/>
              <a:rect l="l" t="t" r="r" b="b"/>
              <a:pathLst>
                <a:path w="11967" h="11979" extrusionOk="0">
                  <a:moveTo>
                    <a:pt x="1" y="1"/>
                  </a:moveTo>
                  <a:lnTo>
                    <a:pt x="1" y="1084"/>
                  </a:lnTo>
                  <a:cubicBezTo>
                    <a:pt x="6002" y="1084"/>
                    <a:pt x="10883" y="5966"/>
                    <a:pt x="10883" y="11978"/>
                  </a:cubicBezTo>
                  <a:lnTo>
                    <a:pt x="11967" y="11978"/>
                  </a:lnTo>
                  <a:cubicBezTo>
                    <a:pt x="11967" y="5370"/>
                    <a:pt x="6597" y="1"/>
                    <a:pt x="1" y="1"/>
                  </a:cubicBezTo>
                  <a:close/>
                </a:path>
              </a:pathLst>
            </a:custGeom>
            <a:solidFill>
              <a:srgbClr val="FCBD24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5" name="Google Shape;395;p22"/>
            <p:cNvSpPr txBox="1"/>
            <p:nvPr/>
          </p:nvSpPr>
          <p:spPr>
            <a:xfrm>
              <a:off x="4086488" y="1251650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solidFill>
                    <a:srgbClr val="434343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3600" b="1">
                <a:solidFill>
                  <a:srgbClr val="434343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6" name="Google Shape;396;p22"/>
            <p:cNvSpPr/>
            <p:nvPr/>
          </p:nvSpPr>
          <p:spPr>
            <a:xfrm rot="5400000">
              <a:off x="4356290" y="1726759"/>
              <a:ext cx="144104" cy="136377"/>
            </a:xfrm>
            <a:custGeom>
              <a:avLst/>
              <a:gdLst/>
              <a:ahLst/>
              <a:cxnLst/>
              <a:rect l="l" t="t" r="r" b="b"/>
              <a:pathLst>
                <a:path w="5763" h="5454" extrusionOk="0">
                  <a:moveTo>
                    <a:pt x="2959" y="0"/>
                  </a:moveTo>
                  <a:cubicBezTo>
                    <a:pt x="2771" y="0"/>
                    <a:pt x="2584" y="71"/>
                    <a:pt x="2441" y="214"/>
                  </a:cubicBezTo>
                  <a:cubicBezTo>
                    <a:pt x="2167" y="500"/>
                    <a:pt x="2167" y="964"/>
                    <a:pt x="2441" y="1250"/>
                  </a:cubicBezTo>
                  <a:lnTo>
                    <a:pt x="3203" y="2000"/>
                  </a:lnTo>
                  <a:lnTo>
                    <a:pt x="726" y="2000"/>
                  </a:lnTo>
                  <a:cubicBezTo>
                    <a:pt x="322" y="2000"/>
                    <a:pt x="0" y="2322"/>
                    <a:pt x="0" y="2727"/>
                  </a:cubicBezTo>
                  <a:cubicBezTo>
                    <a:pt x="0" y="3131"/>
                    <a:pt x="322" y="3453"/>
                    <a:pt x="726" y="3453"/>
                  </a:cubicBezTo>
                  <a:lnTo>
                    <a:pt x="3203" y="3453"/>
                  </a:lnTo>
                  <a:lnTo>
                    <a:pt x="2441" y="4215"/>
                  </a:lnTo>
                  <a:cubicBezTo>
                    <a:pt x="2167" y="4501"/>
                    <a:pt x="2167" y="4953"/>
                    <a:pt x="2441" y="5239"/>
                  </a:cubicBezTo>
                  <a:cubicBezTo>
                    <a:pt x="2584" y="5382"/>
                    <a:pt x="2774" y="5453"/>
                    <a:pt x="2965" y="5453"/>
                  </a:cubicBezTo>
                  <a:cubicBezTo>
                    <a:pt x="3143" y="5453"/>
                    <a:pt x="3334" y="5382"/>
                    <a:pt x="3477" y="5239"/>
                  </a:cubicBezTo>
                  <a:lnTo>
                    <a:pt x="5477" y="3239"/>
                  </a:lnTo>
                  <a:cubicBezTo>
                    <a:pt x="5763" y="2953"/>
                    <a:pt x="5763" y="2500"/>
                    <a:pt x="5477" y="2215"/>
                  </a:cubicBezTo>
                  <a:lnTo>
                    <a:pt x="3477" y="214"/>
                  </a:lnTo>
                  <a:cubicBezTo>
                    <a:pt x="3334" y="71"/>
                    <a:pt x="3146" y="0"/>
                    <a:pt x="29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" name="Google Shape;397;p22"/>
          <p:cNvGrpSpPr/>
          <p:nvPr/>
        </p:nvGrpSpPr>
        <p:grpSpPr>
          <a:xfrm>
            <a:off x="1905000" y="2617017"/>
            <a:ext cx="8382000" cy="1192984"/>
            <a:chOff x="4634313" y="1870025"/>
            <a:chExt cx="2656610" cy="894738"/>
          </a:xfrm>
        </p:grpSpPr>
        <p:sp>
          <p:nvSpPr>
            <p:cNvPr id="398" name="Google Shape;398;p22"/>
            <p:cNvSpPr/>
            <p:nvPr/>
          </p:nvSpPr>
          <p:spPr>
            <a:xfrm>
              <a:off x="5305375" y="2171838"/>
              <a:ext cx="310775" cy="80400"/>
            </a:xfrm>
            <a:custGeom>
              <a:avLst/>
              <a:gdLst/>
              <a:ahLst/>
              <a:cxnLst/>
              <a:rect l="l" t="t" r="r" b="b"/>
              <a:pathLst>
                <a:path w="12431" h="3216" extrusionOk="0">
                  <a:moveTo>
                    <a:pt x="10836" y="584"/>
                  </a:moveTo>
                  <a:cubicBezTo>
                    <a:pt x="11395" y="584"/>
                    <a:pt x="11848" y="1036"/>
                    <a:pt x="11848" y="1596"/>
                  </a:cubicBezTo>
                  <a:cubicBezTo>
                    <a:pt x="11848" y="2167"/>
                    <a:pt x="11395" y="2620"/>
                    <a:pt x="10836" y="2620"/>
                  </a:cubicBezTo>
                  <a:cubicBezTo>
                    <a:pt x="10264" y="2620"/>
                    <a:pt x="9812" y="2167"/>
                    <a:pt x="9812" y="1596"/>
                  </a:cubicBezTo>
                  <a:cubicBezTo>
                    <a:pt x="9812" y="1036"/>
                    <a:pt x="10264" y="584"/>
                    <a:pt x="10836" y="584"/>
                  </a:cubicBezTo>
                  <a:close/>
                  <a:moveTo>
                    <a:pt x="10836" y="1"/>
                  </a:moveTo>
                  <a:cubicBezTo>
                    <a:pt x="10157" y="1"/>
                    <a:pt x="9574" y="417"/>
                    <a:pt x="9335" y="1013"/>
                  </a:cubicBezTo>
                  <a:lnTo>
                    <a:pt x="1" y="1013"/>
                  </a:lnTo>
                  <a:lnTo>
                    <a:pt x="1" y="2048"/>
                  </a:lnTo>
                  <a:lnTo>
                    <a:pt x="9288" y="2048"/>
                  </a:lnTo>
                  <a:cubicBezTo>
                    <a:pt x="9478" y="2644"/>
                    <a:pt x="10097" y="3215"/>
                    <a:pt x="10836" y="3215"/>
                  </a:cubicBezTo>
                  <a:cubicBezTo>
                    <a:pt x="11717" y="3215"/>
                    <a:pt x="12431" y="2489"/>
                    <a:pt x="12431" y="1608"/>
                  </a:cubicBezTo>
                  <a:cubicBezTo>
                    <a:pt x="12431" y="715"/>
                    <a:pt x="11717" y="1"/>
                    <a:pt x="10836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9" name="Google Shape;399;p22"/>
            <p:cNvSpPr/>
            <p:nvPr/>
          </p:nvSpPr>
          <p:spPr>
            <a:xfrm>
              <a:off x="4634313" y="1870025"/>
              <a:ext cx="341689" cy="683721"/>
            </a:xfrm>
            <a:custGeom>
              <a:avLst/>
              <a:gdLst/>
              <a:ahLst/>
              <a:cxnLst/>
              <a:rect l="l" t="t" r="r" b="b"/>
              <a:pathLst>
                <a:path w="11966" h="23944" extrusionOk="0">
                  <a:moveTo>
                    <a:pt x="11966" y="0"/>
                  </a:moveTo>
                  <a:cubicBezTo>
                    <a:pt x="5370" y="0"/>
                    <a:pt x="0" y="5370"/>
                    <a:pt x="0" y="11966"/>
                  </a:cubicBezTo>
                  <a:cubicBezTo>
                    <a:pt x="0" y="18574"/>
                    <a:pt x="5370" y="23944"/>
                    <a:pt x="11966" y="23944"/>
                  </a:cubicBezTo>
                  <a:lnTo>
                    <a:pt x="11966" y="22860"/>
                  </a:lnTo>
                  <a:cubicBezTo>
                    <a:pt x="5965" y="22860"/>
                    <a:pt x="1084" y="17979"/>
                    <a:pt x="1084" y="11966"/>
                  </a:cubicBezTo>
                  <a:cubicBezTo>
                    <a:pt x="1084" y="5965"/>
                    <a:pt x="5965" y="1084"/>
                    <a:pt x="11966" y="1084"/>
                  </a:cubicBezTo>
                  <a:lnTo>
                    <a:pt x="11966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0" name="Google Shape;400;p22"/>
            <p:cNvSpPr/>
            <p:nvPr/>
          </p:nvSpPr>
          <p:spPr>
            <a:xfrm>
              <a:off x="4975975" y="1870025"/>
              <a:ext cx="342060" cy="683721"/>
            </a:xfrm>
            <a:custGeom>
              <a:avLst/>
              <a:gdLst/>
              <a:ahLst/>
              <a:cxnLst/>
              <a:rect l="l" t="t" r="r" b="b"/>
              <a:pathLst>
                <a:path w="11979" h="23944" extrusionOk="0">
                  <a:moveTo>
                    <a:pt x="1" y="0"/>
                  </a:moveTo>
                  <a:lnTo>
                    <a:pt x="1" y="1084"/>
                  </a:lnTo>
                  <a:cubicBezTo>
                    <a:pt x="6014" y="1084"/>
                    <a:pt x="10895" y="5965"/>
                    <a:pt x="10895" y="11966"/>
                  </a:cubicBezTo>
                  <a:cubicBezTo>
                    <a:pt x="10895" y="17979"/>
                    <a:pt x="6014" y="22860"/>
                    <a:pt x="1" y="22860"/>
                  </a:cubicBezTo>
                  <a:lnTo>
                    <a:pt x="1" y="23944"/>
                  </a:lnTo>
                  <a:cubicBezTo>
                    <a:pt x="6609" y="23944"/>
                    <a:pt x="11979" y="18574"/>
                    <a:pt x="11979" y="11966"/>
                  </a:cubicBezTo>
                  <a:cubicBezTo>
                    <a:pt x="11979" y="5370"/>
                    <a:pt x="6609" y="0"/>
                    <a:pt x="1" y="0"/>
                  </a:cubicBezTo>
                  <a:close/>
                </a:path>
              </a:pathLst>
            </a:custGeom>
            <a:solidFill>
              <a:srgbClr val="69E78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1" name="Google Shape;401;p22"/>
            <p:cNvSpPr/>
            <p:nvPr/>
          </p:nvSpPr>
          <p:spPr>
            <a:xfrm>
              <a:off x="5561620" y="1914663"/>
              <a:ext cx="1729303" cy="850100"/>
            </a:xfrm>
            <a:custGeom>
              <a:avLst/>
              <a:gdLst/>
              <a:ahLst/>
              <a:cxnLst/>
              <a:rect l="l" t="t" r="r" b="b"/>
              <a:pathLst>
                <a:path w="54817" h="24254" extrusionOk="0">
                  <a:moveTo>
                    <a:pt x="1060" y="1"/>
                  </a:moveTo>
                  <a:cubicBezTo>
                    <a:pt x="476" y="1"/>
                    <a:pt x="0" y="477"/>
                    <a:pt x="0" y="1060"/>
                  </a:cubicBezTo>
                  <a:lnTo>
                    <a:pt x="0" y="23194"/>
                  </a:lnTo>
                  <a:cubicBezTo>
                    <a:pt x="0" y="23777"/>
                    <a:pt x="476" y="24254"/>
                    <a:pt x="1060" y="24254"/>
                  </a:cubicBezTo>
                  <a:lnTo>
                    <a:pt x="53757" y="24254"/>
                  </a:lnTo>
                  <a:cubicBezTo>
                    <a:pt x="54340" y="24254"/>
                    <a:pt x="54817" y="23777"/>
                    <a:pt x="54817" y="23194"/>
                  </a:cubicBezTo>
                  <a:lnTo>
                    <a:pt x="54817" y="1060"/>
                  </a:lnTo>
                  <a:cubicBezTo>
                    <a:pt x="54817" y="477"/>
                    <a:pt x="54340" y="1"/>
                    <a:pt x="53757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>
                  <a:latin typeface="Times New Roman" pitchFamily="18" charset="0"/>
                  <a:cs typeface="Times New Roman" pitchFamily="18" charset="0"/>
                </a:rPr>
                <a:t>Khi âm thoa dao động</a:t>
              </a:r>
              <a:endParaRPr sz="3600">
                <a:solidFill>
                  <a:srgbClr val="FFFFFF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04" name="Google Shape;404;p22"/>
            <p:cNvSpPr txBox="1"/>
            <p:nvPr/>
          </p:nvSpPr>
          <p:spPr>
            <a:xfrm>
              <a:off x="4634313" y="2058175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solidFill>
                    <a:srgbClr val="434343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600" b="1">
                <a:solidFill>
                  <a:srgbClr val="434343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5" name="Google Shape;405;p22"/>
            <p:cNvSpPr/>
            <p:nvPr/>
          </p:nvSpPr>
          <p:spPr>
            <a:xfrm rot="5400000">
              <a:off x="4904127" y="2543984"/>
              <a:ext cx="144104" cy="136377"/>
            </a:xfrm>
            <a:custGeom>
              <a:avLst/>
              <a:gdLst/>
              <a:ahLst/>
              <a:cxnLst/>
              <a:rect l="l" t="t" r="r" b="b"/>
              <a:pathLst>
                <a:path w="5763" h="5454" extrusionOk="0">
                  <a:moveTo>
                    <a:pt x="2959" y="0"/>
                  </a:moveTo>
                  <a:cubicBezTo>
                    <a:pt x="2771" y="0"/>
                    <a:pt x="2584" y="71"/>
                    <a:pt x="2441" y="214"/>
                  </a:cubicBezTo>
                  <a:cubicBezTo>
                    <a:pt x="2167" y="500"/>
                    <a:pt x="2167" y="964"/>
                    <a:pt x="2441" y="1250"/>
                  </a:cubicBezTo>
                  <a:lnTo>
                    <a:pt x="3203" y="2000"/>
                  </a:lnTo>
                  <a:lnTo>
                    <a:pt x="726" y="2000"/>
                  </a:lnTo>
                  <a:cubicBezTo>
                    <a:pt x="322" y="2000"/>
                    <a:pt x="0" y="2322"/>
                    <a:pt x="0" y="2727"/>
                  </a:cubicBezTo>
                  <a:cubicBezTo>
                    <a:pt x="0" y="3131"/>
                    <a:pt x="322" y="3453"/>
                    <a:pt x="726" y="3453"/>
                  </a:cubicBezTo>
                  <a:lnTo>
                    <a:pt x="3203" y="3453"/>
                  </a:lnTo>
                  <a:lnTo>
                    <a:pt x="2441" y="4215"/>
                  </a:lnTo>
                  <a:cubicBezTo>
                    <a:pt x="2167" y="4501"/>
                    <a:pt x="2167" y="4953"/>
                    <a:pt x="2441" y="5239"/>
                  </a:cubicBezTo>
                  <a:cubicBezTo>
                    <a:pt x="2584" y="5382"/>
                    <a:pt x="2774" y="5453"/>
                    <a:pt x="2965" y="5453"/>
                  </a:cubicBezTo>
                  <a:cubicBezTo>
                    <a:pt x="3143" y="5453"/>
                    <a:pt x="3334" y="5382"/>
                    <a:pt x="3477" y="5239"/>
                  </a:cubicBezTo>
                  <a:lnTo>
                    <a:pt x="5477" y="3239"/>
                  </a:lnTo>
                  <a:cubicBezTo>
                    <a:pt x="5763" y="2953"/>
                    <a:pt x="5763" y="2500"/>
                    <a:pt x="5477" y="2215"/>
                  </a:cubicBezTo>
                  <a:lnTo>
                    <a:pt x="3477" y="214"/>
                  </a:lnTo>
                  <a:cubicBezTo>
                    <a:pt x="3334" y="71"/>
                    <a:pt x="3146" y="0"/>
                    <a:pt x="29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5" name="Google Shape;406;p22"/>
          <p:cNvGrpSpPr/>
          <p:nvPr/>
        </p:nvGrpSpPr>
        <p:grpSpPr>
          <a:xfrm>
            <a:off x="2133600" y="4038601"/>
            <a:ext cx="8077200" cy="1154965"/>
            <a:chOff x="5068625" y="2615377"/>
            <a:chExt cx="2656273" cy="866223"/>
          </a:xfrm>
        </p:grpSpPr>
        <p:sp>
          <p:nvSpPr>
            <p:cNvPr id="407" name="Google Shape;407;p22"/>
            <p:cNvSpPr/>
            <p:nvPr/>
          </p:nvSpPr>
          <p:spPr>
            <a:xfrm>
              <a:off x="5068638" y="2672527"/>
              <a:ext cx="683690" cy="683661"/>
            </a:xfrm>
            <a:custGeom>
              <a:avLst/>
              <a:gdLst/>
              <a:ahLst/>
              <a:cxnLst/>
              <a:rect l="l" t="t" r="r" b="b"/>
              <a:pathLst>
                <a:path w="23945" h="23944" extrusionOk="0">
                  <a:moveTo>
                    <a:pt x="11978" y="0"/>
                  </a:moveTo>
                  <a:cubicBezTo>
                    <a:pt x="5370" y="0"/>
                    <a:pt x="1" y="5370"/>
                    <a:pt x="1" y="11978"/>
                  </a:cubicBezTo>
                  <a:lnTo>
                    <a:pt x="1084" y="11978"/>
                  </a:lnTo>
                  <a:cubicBezTo>
                    <a:pt x="1084" y="5965"/>
                    <a:pt x="5966" y="1084"/>
                    <a:pt x="11978" y="1084"/>
                  </a:cubicBezTo>
                  <a:cubicBezTo>
                    <a:pt x="17979" y="1084"/>
                    <a:pt x="22861" y="5965"/>
                    <a:pt x="22861" y="11978"/>
                  </a:cubicBezTo>
                  <a:cubicBezTo>
                    <a:pt x="22861" y="17979"/>
                    <a:pt x="17979" y="22860"/>
                    <a:pt x="11978" y="22860"/>
                  </a:cubicBezTo>
                  <a:lnTo>
                    <a:pt x="11978" y="23944"/>
                  </a:lnTo>
                  <a:cubicBezTo>
                    <a:pt x="18575" y="23944"/>
                    <a:pt x="23944" y="18574"/>
                    <a:pt x="23944" y="11978"/>
                  </a:cubicBezTo>
                  <a:cubicBezTo>
                    <a:pt x="23944" y="5370"/>
                    <a:pt x="18575" y="0"/>
                    <a:pt x="11978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8" name="Google Shape;408;p22"/>
            <p:cNvSpPr/>
            <p:nvPr/>
          </p:nvSpPr>
          <p:spPr>
            <a:xfrm>
              <a:off x="5068638" y="2672527"/>
              <a:ext cx="683690" cy="683661"/>
            </a:xfrm>
            <a:custGeom>
              <a:avLst/>
              <a:gdLst/>
              <a:ahLst/>
              <a:cxnLst/>
              <a:rect l="l" t="t" r="r" b="b"/>
              <a:pathLst>
                <a:path w="23945" h="23944" extrusionOk="0">
                  <a:moveTo>
                    <a:pt x="11978" y="0"/>
                  </a:moveTo>
                  <a:lnTo>
                    <a:pt x="11978" y="1084"/>
                  </a:lnTo>
                  <a:cubicBezTo>
                    <a:pt x="17979" y="1084"/>
                    <a:pt x="22861" y="5965"/>
                    <a:pt x="22861" y="11978"/>
                  </a:cubicBezTo>
                  <a:cubicBezTo>
                    <a:pt x="22861" y="17979"/>
                    <a:pt x="17979" y="22860"/>
                    <a:pt x="11978" y="22860"/>
                  </a:cubicBezTo>
                  <a:cubicBezTo>
                    <a:pt x="5966" y="22860"/>
                    <a:pt x="1084" y="17979"/>
                    <a:pt x="1084" y="11978"/>
                  </a:cubicBezTo>
                  <a:lnTo>
                    <a:pt x="1" y="11978"/>
                  </a:lnTo>
                  <a:cubicBezTo>
                    <a:pt x="1" y="18574"/>
                    <a:pt x="5370" y="23944"/>
                    <a:pt x="11978" y="23944"/>
                  </a:cubicBezTo>
                  <a:cubicBezTo>
                    <a:pt x="18575" y="23944"/>
                    <a:pt x="23944" y="18574"/>
                    <a:pt x="23944" y="11978"/>
                  </a:cubicBezTo>
                  <a:cubicBezTo>
                    <a:pt x="23944" y="5370"/>
                    <a:pt x="18575" y="0"/>
                    <a:pt x="11978" y="0"/>
                  </a:cubicBezTo>
                  <a:close/>
                </a:path>
              </a:pathLst>
            </a:custGeom>
            <a:solidFill>
              <a:srgbClr val="5EB2FC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9" name="Google Shape;409;p22"/>
            <p:cNvSpPr/>
            <p:nvPr/>
          </p:nvSpPr>
          <p:spPr>
            <a:xfrm>
              <a:off x="5741775" y="2974913"/>
              <a:ext cx="309000" cy="80400"/>
            </a:xfrm>
            <a:custGeom>
              <a:avLst/>
              <a:gdLst/>
              <a:ahLst/>
              <a:cxnLst/>
              <a:rect l="l" t="t" r="r" b="b"/>
              <a:pathLst>
                <a:path w="12360" h="3216" extrusionOk="0">
                  <a:moveTo>
                    <a:pt x="10752" y="560"/>
                  </a:moveTo>
                  <a:cubicBezTo>
                    <a:pt x="11312" y="560"/>
                    <a:pt x="11776" y="1013"/>
                    <a:pt x="11776" y="1584"/>
                  </a:cubicBezTo>
                  <a:cubicBezTo>
                    <a:pt x="11776" y="2144"/>
                    <a:pt x="11312" y="2596"/>
                    <a:pt x="10752" y="2596"/>
                  </a:cubicBezTo>
                  <a:cubicBezTo>
                    <a:pt x="10181" y="2596"/>
                    <a:pt x="9728" y="2144"/>
                    <a:pt x="9728" y="1584"/>
                  </a:cubicBezTo>
                  <a:cubicBezTo>
                    <a:pt x="9728" y="1013"/>
                    <a:pt x="10181" y="560"/>
                    <a:pt x="10752" y="560"/>
                  </a:cubicBezTo>
                  <a:close/>
                  <a:moveTo>
                    <a:pt x="10752" y="1"/>
                  </a:moveTo>
                  <a:cubicBezTo>
                    <a:pt x="10074" y="1"/>
                    <a:pt x="9490" y="441"/>
                    <a:pt x="9252" y="1036"/>
                  </a:cubicBezTo>
                  <a:lnTo>
                    <a:pt x="1" y="1036"/>
                  </a:lnTo>
                  <a:lnTo>
                    <a:pt x="1" y="2072"/>
                  </a:lnTo>
                  <a:lnTo>
                    <a:pt x="9204" y="2072"/>
                  </a:lnTo>
                  <a:cubicBezTo>
                    <a:pt x="9407" y="2668"/>
                    <a:pt x="10014" y="3215"/>
                    <a:pt x="10752" y="3215"/>
                  </a:cubicBezTo>
                  <a:cubicBezTo>
                    <a:pt x="11633" y="3215"/>
                    <a:pt x="12360" y="2489"/>
                    <a:pt x="12360" y="1608"/>
                  </a:cubicBezTo>
                  <a:cubicBezTo>
                    <a:pt x="12360" y="715"/>
                    <a:pt x="11633" y="1"/>
                    <a:pt x="10752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0" name="Google Shape;410;p22"/>
            <p:cNvSpPr/>
            <p:nvPr/>
          </p:nvSpPr>
          <p:spPr>
            <a:xfrm>
              <a:off x="6048916" y="2615377"/>
              <a:ext cx="1675982" cy="851558"/>
            </a:xfrm>
            <a:custGeom>
              <a:avLst/>
              <a:gdLst/>
              <a:ahLst/>
              <a:cxnLst/>
              <a:rect l="l" t="t" r="r" b="b"/>
              <a:pathLst>
                <a:path w="54817" h="24254" extrusionOk="0">
                  <a:moveTo>
                    <a:pt x="1060" y="0"/>
                  </a:moveTo>
                  <a:cubicBezTo>
                    <a:pt x="477" y="0"/>
                    <a:pt x="1" y="477"/>
                    <a:pt x="1" y="1060"/>
                  </a:cubicBezTo>
                  <a:lnTo>
                    <a:pt x="1" y="23194"/>
                  </a:lnTo>
                  <a:cubicBezTo>
                    <a:pt x="1" y="23777"/>
                    <a:pt x="477" y="24253"/>
                    <a:pt x="1060" y="24253"/>
                  </a:cubicBezTo>
                  <a:lnTo>
                    <a:pt x="53757" y="24253"/>
                  </a:lnTo>
                  <a:cubicBezTo>
                    <a:pt x="54341" y="24253"/>
                    <a:pt x="54817" y="23777"/>
                    <a:pt x="54817" y="23194"/>
                  </a:cubicBezTo>
                  <a:lnTo>
                    <a:pt x="54817" y="1060"/>
                  </a:lnTo>
                  <a:cubicBezTo>
                    <a:pt x="54817" y="477"/>
                    <a:pt x="54341" y="0"/>
                    <a:pt x="53757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>
                  <a:latin typeface="+mj-lt"/>
                </a:rPr>
                <a:t>Khi âm thoa  thôi không dao động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13" name="Google Shape;413;p22"/>
            <p:cNvSpPr txBox="1"/>
            <p:nvPr/>
          </p:nvSpPr>
          <p:spPr>
            <a:xfrm>
              <a:off x="5068625" y="2868688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solidFill>
                    <a:srgbClr val="434343"/>
                  </a:solidFill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C</a:t>
              </a:r>
              <a:endParaRPr sz="3600" b="1">
                <a:solidFill>
                  <a:srgbClr val="434343"/>
                </a:solidFill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414" name="Google Shape;414;p22"/>
            <p:cNvSpPr/>
            <p:nvPr/>
          </p:nvSpPr>
          <p:spPr>
            <a:xfrm rot="5400000">
              <a:off x="5338415" y="3341359"/>
              <a:ext cx="144104" cy="136377"/>
            </a:xfrm>
            <a:custGeom>
              <a:avLst/>
              <a:gdLst/>
              <a:ahLst/>
              <a:cxnLst/>
              <a:rect l="l" t="t" r="r" b="b"/>
              <a:pathLst>
                <a:path w="5763" h="5454" extrusionOk="0">
                  <a:moveTo>
                    <a:pt x="2959" y="0"/>
                  </a:moveTo>
                  <a:cubicBezTo>
                    <a:pt x="2771" y="0"/>
                    <a:pt x="2584" y="71"/>
                    <a:pt x="2441" y="214"/>
                  </a:cubicBezTo>
                  <a:cubicBezTo>
                    <a:pt x="2167" y="500"/>
                    <a:pt x="2167" y="964"/>
                    <a:pt x="2441" y="1250"/>
                  </a:cubicBezTo>
                  <a:lnTo>
                    <a:pt x="3203" y="2000"/>
                  </a:lnTo>
                  <a:lnTo>
                    <a:pt x="726" y="2000"/>
                  </a:lnTo>
                  <a:cubicBezTo>
                    <a:pt x="322" y="2000"/>
                    <a:pt x="0" y="2322"/>
                    <a:pt x="0" y="2727"/>
                  </a:cubicBezTo>
                  <a:cubicBezTo>
                    <a:pt x="0" y="3131"/>
                    <a:pt x="322" y="3453"/>
                    <a:pt x="726" y="3453"/>
                  </a:cubicBezTo>
                  <a:lnTo>
                    <a:pt x="3203" y="3453"/>
                  </a:lnTo>
                  <a:lnTo>
                    <a:pt x="2441" y="4215"/>
                  </a:lnTo>
                  <a:cubicBezTo>
                    <a:pt x="2167" y="4501"/>
                    <a:pt x="2167" y="4953"/>
                    <a:pt x="2441" y="5239"/>
                  </a:cubicBezTo>
                  <a:cubicBezTo>
                    <a:pt x="2584" y="5382"/>
                    <a:pt x="2774" y="5453"/>
                    <a:pt x="2965" y="5453"/>
                  </a:cubicBezTo>
                  <a:cubicBezTo>
                    <a:pt x="3143" y="5453"/>
                    <a:pt x="3334" y="5382"/>
                    <a:pt x="3477" y="5239"/>
                  </a:cubicBezTo>
                  <a:lnTo>
                    <a:pt x="5477" y="3239"/>
                  </a:lnTo>
                  <a:cubicBezTo>
                    <a:pt x="5763" y="2953"/>
                    <a:pt x="5763" y="2500"/>
                    <a:pt x="5477" y="2215"/>
                  </a:cubicBezTo>
                  <a:lnTo>
                    <a:pt x="3477" y="214"/>
                  </a:lnTo>
                  <a:cubicBezTo>
                    <a:pt x="3334" y="71"/>
                    <a:pt x="3146" y="0"/>
                    <a:pt x="2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1" name="Flowchart: Alternate Process 40"/>
          <p:cNvSpPr/>
          <p:nvPr/>
        </p:nvSpPr>
        <p:spPr>
          <a:xfrm>
            <a:off x="1524000" y="0"/>
            <a:ext cx="9144000" cy="1066800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latin typeface="+mj-lt"/>
              </a:rPr>
              <a:t>Câu </a:t>
            </a:r>
            <a:r>
              <a:rPr lang="en-US" sz="3600">
                <a:latin typeface="+mj-lt"/>
              </a:rPr>
              <a:t>3</a:t>
            </a:r>
            <a:r>
              <a:rPr lang="vi-VN" sz="3600">
                <a:latin typeface="+mj-lt"/>
              </a:rPr>
              <a:t>: </a:t>
            </a:r>
            <a:r>
              <a:rPr lang="vi-VN" sz="3600" dirty="0">
                <a:latin typeface="+mj-lt"/>
              </a:rPr>
              <a:t>Khi gõ vào chiếc âm thoa, âm thanh phát được ra khi nào? </a:t>
            </a:r>
            <a:endParaRPr lang="en-US" sz="3600" b="1" dirty="0">
              <a:solidFill>
                <a:schemeClr val="bg2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105400" y="2895601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Khi âm thoa dao động </a:t>
            </a:r>
            <a:endParaRPr lang="vi-VN" sz="3600" dirty="0">
              <a:solidFill>
                <a:srgbClr val="C00000"/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21;p23"/>
          <p:cNvGrpSpPr/>
          <p:nvPr/>
        </p:nvGrpSpPr>
        <p:grpSpPr>
          <a:xfrm>
            <a:off x="1752601" y="1752600"/>
            <a:ext cx="1878479" cy="4648200"/>
            <a:chOff x="1338088" y="1919060"/>
            <a:chExt cx="1953900" cy="1012840"/>
          </a:xfrm>
        </p:grpSpPr>
        <p:sp>
          <p:nvSpPr>
            <p:cNvPr id="422" name="Google Shape;422;p23"/>
            <p:cNvSpPr/>
            <p:nvPr/>
          </p:nvSpPr>
          <p:spPr>
            <a:xfrm>
              <a:off x="1338088" y="2060100"/>
              <a:ext cx="1870200" cy="871800"/>
            </a:xfrm>
            <a:prstGeom prst="roundRect">
              <a:avLst>
                <a:gd name="adj" fmla="val 675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>
                  <a:latin typeface="+mj-lt"/>
                </a:rPr>
                <a:t>làm cho âm thoa đẹp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1972163" y="1919060"/>
              <a:ext cx="792594" cy="168807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7" name="Google Shape;427;p23"/>
            <p:cNvSpPr/>
            <p:nvPr/>
          </p:nvSpPr>
          <p:spPr>
            <a:xfrm rot="5400000">
              <a:off x="29649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" name="Google Shape;430;p23"/>
          <p:cNvGrpSpPr/>
          <p:nvPr/>
        </p:nvGrpSpPr>
        <p:grpSpPr>
          <a:xfrm>
            <a:off x="4114801" y="1828800"/>
            <a:ext cx="1891747" cy="4572000"/>
            <a:chOff x="3366700" y="1875023"/>
            <a:chExt cx="1967700" cy="1056877"/>
          </a:xfrm>
        </p:grpSpPr>
        <p:sp>
          <p:nvSpPr>
            <p:cNvPr id="431" name="Google Shape;431;p23"/>
            <p:cNvSpPr/>
            <p:nvPr/>
          </p:nvSpPr>
          <p:spPr>
            <a:xfrm>
              <a:off x="3380499" y="2060100"/>
              <a:ext cx="1870199" cy="871800"/>
            </a:xfrm>
            <a:prstGeom prst="roundRect">
              <a:avLst>
                <a:gd name="adj" fmla="val 675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/>
              <a:r>
                <a:rPr lang="vi-VN" sz="3600" dirty="0">
                  <a:latin typeface="+mj-lt"/>
                </a:rPr>
                <a:t>làm cho âm thoa cứng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921516" y="1875023"/>
              <a:ext cx="782047" cy="198165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 rot="5400000">
              <a:off x="5007400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4" name="Google Shape;434;p23"/>
            <p:cNvSpPr/>
            <p:nvPr/>
          </p:nvSpPr>
          <p:spPr>
            <a:xfrm rot="5400000">
              <a:off x="3137200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" name="Google Shape;441;p23"/>
          <p:cNvGrpSpPr/>
          <p:nvPr/>
        </p:nvGrpSpPr>
        <p:grpSpPr>
          <a:xfrm>
            <a:off x="6324600" y="1676400"/>
            <a:ext cx="1981200" cy="4953000"/>
            <a:chOff x="5395313" y="1891036"/>
            <a:chExt cx="2060744" cy="1040864"/>
          </a:xfrm>
        </p:grpSpPr>
        <p:sp>
          <p:nvSpPr>
            <p:cNvPr id="442" name="Google Shape;442;p23"/>
            <p:cNvSpPr/>
            <p:nvPr/>
          </p:nvSpPr>
          <p:spPr>
            <a:xfrm>
              <a:off x="5409112" y="2060100"/>
              <a:ext cx="2046945" cy="871800"/>
            </a:xfrm>
            <a:prstGeom prst="roundRect">
              <a:avLst>
                <a:gd name="adj" fmla="val 6755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/>
              <a:r>
                <a:rPr lang="vi-VN" sz="3600" dirty="0">
                  <a:latin typeface="+mj-lt"/>
                </a:rPr>
                <a:t>làm cho âm thoa có thể dao động lâu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5960675" y="1891036"/>
              <a:ext cx="702789" cy="173477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4" name="Google Shape;444;p23"/>
            <p:cNvSpPr/>
            <p:nvPr/>
          </p:nvSpPr>
          <p:spPr>
            <a:xfrm rot="5400000">
              <a:off x="7036013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5" name="Google Shape;445;p23"/>
            <p:cNvSpPr/>
            <p:nvPr/>
          </p:nvSpPr>
          <p:spPr>
            <a:xfrm rot="5400000">
              <a:off x="5165813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5" name="Google Shape;452;p23"/>
          <p:cNvGrpSpPr/>
          <p:nvPr/>
        </p:nvGrpSpPr>
        <p:grpSpPr>
          <a:xfrm>
            <a:off x="8458201" y="1905000"/>
            <a:ext cx="1891747" cy="4419600"/>
            <a:chOff x="7404288" y="1906572"/>
            <a:chExt cx="1967700" cy="1025328"/>
          </a:xfrm>
        </p:grpSpPr>
        <p:sp>
          <p:nvSpPr>
            <p:cNvPr id="453" name="Google Shape;453;p23"/>
            <p:cNvSpPr/>
            <p:nvPr/>
          </p:nvSpPr>
          <p:spPr>
            <a:xfrm>
              <a:off x="7418088" y="2060100"/>
              <a:ext cx="1870200" cy="871800"/>
            </a:xfrm>
            <a:prstGeom prst="roundRect">
              <a:avLst>
                <a:gd name="adj" fmla="val 67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/>
              <a:r>
                <a:rPr lang="vi-VN" sz="3600" dirty="0">
                  <a:latin typeface="+mj-lt"/>
                </a:rPr>
                <a:t>làm cho âm thoa ít dao động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7969650" y="1906572"/>
              <a:ext cx="702789" cy="170888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36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5" name="Google Shape;455;p23"/>
            <p:cNvSpPr/>
            <p:nvPr/>
          </p:nvSpPr>
          <p:spPr>
            <a:xfrm rot="5400000">
              <a:off x="90449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6" name="Google Shape;456;p23"/>
            <p:cNvSpPr/>
            <p:nvPr/>
          </p:nvSpPr>
          <p:spPr>
            <a:xfrm rot="5400000">
              <a:off x="71747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4" name="Flowchart: Terminator 43"/>
          <p:cNvSpPr/>
          <p:nvPr/>
        </p:nvSpPr>
        <p:spPr>
          <a:xfrm>
            <a:off x="1752600" y="0"/>
            <a:ext cx="8915400" cy="1143000"/>
          </a:xfrm>
          <a:prstGeom prst="flowChartTermina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latin typeface="+mj-lt"/>
              </a:rPr>
              <a:t>Câu </a:t>
            </a:r>
            <a:r>
              <a:rPr lang="en-US" sz="3600">
                <a:latin typeface="+mj-lt"/>
              </a:rPr>
              <a:t>4</a:t>
            </a:r>
            <a:r>
              <a:rPr lang="vi-VN" sz="3600">
                <a:latin typeface="+mj-lt"/>
              </a:rPr>
              <a:t>:</a:t>
            </a:r>
            <a:r>
              <a:rPr lang="vi-VN" sz="3600" dirty="0">
                <a:latin typeface="+mj-lt"/>
              </a:rPr>
              <a:t>Người ta chọn kim loại có tính đàn hồi tốt để làm âm thoa vì: </a:t>
            </a:r>
            <a:endParaRPr lang="en-US" sz="3600" dirty="0">
              <a:latin typeface="+mj-lt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477000" y="2895600"/>
            <a:ext cx="1752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solidFill>
                  <a:srgbClr val="FF0000"/>
                </a:solidFill>
                <a:latin typeface="+mj-lt"/>
              </a:rPr>
              <a:t>làm cho âm thoa có thể dao động lâu hơn </a:t>
            </a:r>
            <a:endParaRPr lang="vi-VN" sz="3600" dirty="0">
              <a:solidFill>
                <a:srgbClr val="FF0000"/>
              </a:solidFill>
              <a:latin typeface="+mj-lt"/>
              <a:ea typeface="Roboto"/>
              <a:cs typeface="Times New Roman" pitchFamily="18" charset="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322;p43"/>
          <p:cNvGrpSpPr/>
          <p:nvPr/>
        </p:nvGrpSpPr>
        <p:grpSpPr>
          <a:xfrm>
            <a:off x="3657600" y="1142124"/>
            <a:ext cx="6019800" cy="1275551"/>
            <a:chOff x="2596588" y="1165275"/>
            <a:chExt cx="4642411" cy="956663"/>
          </a:xfrm>
        </p:grpSpPr>
        <p:sp>
          <p:nvSpPr>
            <p:cNvPr id="1323" name="Google Shape;1323;p43"/>
            <p:cNvSpPr/>
            <p:nvPr/>
          </p:nvSpPr>
          <p:spPr>
            <a:xfrm>
              <a:off x="2966288" y="1522438"/>
              <a:ext cx="1041225" cy="364350"/>
            </a:xfrm>
            <a:custGeom>
              <a:avLst/>
              <a:gdLst/>
              <a:ahLst/>
              <a:cxnLst/>
              <a:rect l="l" t="t" r="r" b="b"/>
              <a:pathLst>
                <a:path w="41649" h="14574" extrusionOk="0">
                  <a:moveTo>
                    <a:pt x="14014" y="1"/>
                  </a:moveTo>
                  <a:lnTo>
                    <a:pt x="0" y="14050"/>
                  </a:lnTo>
                  <a:lnTo>
                    <a:pt x="536" y="14574"/>
                  </a:lnTo>
                  <a:lnTo>
                    <a:pt x="14323" y="739"/>
                  </a:lnTo>
                  <a:lnTo>
                    <a:pt x="41648" y="739"/>
                  </a:lnTo>
                  <a:lnTo>
                    <a:pt x="41648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2596588" y="1752238"/>
              <a:ext cx="712925" cy="369700"/>
            </a:xfrm>
            <a:custGeom>
              <a:avLst/>
              <a:gdLst/>
              <a:ahLst/>
              <a:cxnLst/>
              <a:rect l="l" t="t" r="r" b="b"/>
              <a:pathLst>
                <a:path w="28517" h="14788" extrusionOk="0">
                  <a:moveTo>
                    <a:pt x="20170" y="5394"/>
                  </a:moveTo>
                  <a:cubicBezTo>
                    <a:pt x="17146" y="3644"/>
                    <a:pt x="13883" y="2286"/>
                    <a:pt x="10442" y="1358"/>
                  </a:cubicBezTo>
                  <a:cubicBezTo>
                    <a:pt x="7109" y="476"/>
                    <a:pt x="3608" y="0"/>
                    <a:pt x="1" y="0"/>
                  </a:cubicBezTo>
                  <a:lnTo>
                    <a:pt x="1" y="4215"/>
                  </a:lnTo>
                  <a:cubicBezTo>
                    <a:pt x="3227" y="4215"/>
                    <a:pt x="6359" y="4644"/>
                    <a:pt x="9347" y="5441"/>
                  </a:cubicBezTo>
                  <a:cubicBezTo>
                    <a:pt x="12431" y="6263"/>
                    <a:pt x="15360" y="7489"/>
                    <a:pt x="18062" y="9049"/>
                  </a:cubicBezTo>
                  <a:cubicBezTo>
                    <a:pt x="20801" y="10632"/>
                    <a:pt x="23313" y="12573"/>
                    <a:pt x="25540" y="14788"/>
                  </a:cubicBezTo>
                  <a:lnTo>
                    <a:pt x="28516" y="11811"/>
                  </a:lnTo>
                  <a:cubicBezTo>
                    <a:pt x="26040" y="9323"/>
                    <a:pt x="23230" y="7168"/>
                    <a:pt x="20170" y="53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2869538" y="17718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74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74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3" name="Google Shape;1326;p43"/>
            <p:cNvGrpSpPr/>
            <p:nvPr/>
          </p:nvGrpSpPr>
          <p:grpSpPr>
            <a:xfrm>
              <a:off x="4006941" y="1165275"/>
              <a:ext cx="3232058" cy="735225"/>
              <a:chOff x="4006941" y="1165263"/>
              <a:chExt cx="3232058" cy="735225"/>
            </a:xfrm>
          </p:grpSpPr>
          <p:sp>
            <p:nvSpPr>
              <p:cNvPr id="1327" name="Google Shape;1327;p43"/>
              <p:cNvSpPr/>
              <p:nvPr/>
            </p:nvSpPr>
            <p:spPr>
              <a:xfrm>
                <a:off x="4417938" y="1165263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4"/>
                      <a:pt x="1" y="14704"/>
                    </a:cubicBezTo>
                    <a:cubicBezTo>
                      <a:pt x="1" y="22824"/>
                      <a:pt x="6585" y="29409"/>
                      <a:pt x="14705" y="29409"/>
                    </a:cubicBezTo>
                    <a:cubicBezTo>
                      <a:pt x="22825" y="29409"/>
                      <a:pt x="29409" y="22824"/>
                      <a:pt x="29409" y="14704"/>
                    </a:cubicBezTo>
                    <a:cubicBezTo>
                      <a:pt x="29409" y="6584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28" name="Google Shape;1328;p43"/>
              <p:cNvSpPr/>
              <p:nvPr/>
            </p:nvSpPr>
            <p:spPr>
              <a:xfrm>
                <a:off x="4300764" y="1165263"/>
                <a:ext cx="665000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0"/>
                    </a:moveTo>
                    <a:cubicBezTo>
                      <a:pt x="5966" y="26610"/>
                      <a:pt x="1" y="20634"/>
                      <a:pt x="1" y="13299"/>
                    </a:cubicBezTo>
                    <a:cubicBezTo>
                      <a:pt x="1" y="5965"/>
                      <a:pt x="5966" y="0"/>
                      <a:pt x="13300" y="0"/>
                    </a:cubicBezTo>
                    <a:cubicBezTo>
                      <a:pt x="20634" y="0"/>
                      <a:pt x="26599" y="5965"/>
                      <a:pt x="26599" y="13299"/>
                    </a:cubicBezTo>
                    <a:cubicBezTo>
                      <a:pt x="26599" y="20634"/>
                      <a:pt x="20634" y="26610"/>
                      <a:pt x="13300" y="26610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15"/>
                      <a:pt x="453" y="13299"/>
                    </a:cubicBezTo>
                    <a:cubicBezTo>
                      <a:pt x="453" y="20384"/>
                      <a:pt x="6216" y="26146"/>
                      <a:pt x="13300" y="26146"/>
                    </a:cubicBezTo>
                    <a:cubicBezTo>
                      <a:pt x="20384" y="26146"/>
                      <a:pt x="26147" y="20384"/>
                      <a:pt x="26147" y="13299"/>
                    </a:cubicBezTo>
                    <a:cubicBezTo>
                      <a:pt x="26147" y="6215"/>
                      <a:pt x="20384" y="453"/>
                      <a:pt x="13300" y="4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29" name="Google Shape;1329;p43"/>
              <p:cNvSpPr/>
              <p:nvPr/>
            </p:nvSpPr>
            <p:spPr>
              <a:xfrm>
                <a:off x="4006941" y="1222413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1"/>
                    </a:moveTo>
                    <a:cubicBezTo>
                      <a:pt x="19872" y="1"/>
                      <a:pt x="15050" y="3846"/>
                      <a:pt x="13764" y="9073"/>
                    </a:cubicBezTo>
                    <a:cubicBezTo>
                      <a:pt x="13597" y="9740"/>
                      <a:pt x="12978" y="10216"/>
                      <a:pt x="12288" y="10216"/>
                    </a:cubicBezTo>
                    <a:lnTo>
                      <a:pt x="6263" y="10216"/>
                    </a:lnTo>
                    <a:cubicBezTo>
                      <a:pt x="5811" y="10216"/>
                      <a:pt x="5453" y="9847"/>
                      <a:pt x="5453" y="9406"/>
                    </a:cubicBezTo>
                    <a:lnTo>
                      <a:pt x="5453" y="6870"/>
                    </a:lnTo>
                    <a:cubicBezTo>
                      <a:pt x="5453" y="6561"/>
                      <a:pt x="5084" y="6406"/>
                      <a:pt x="4858" y="6620"/>
                    </a:cubicBezTo>
                    <a:lnTo>
                      <a:pt x="441" y="11050"/>
                    </a:lnTo>
                    <a:cubicBezTo>
                      <a:pt x="0" y="11490"/>
                      <a:pt x="0" y="12193"/>
                      <a:pt x="441" y="12621"/>
                    </a:cubicBezTo>
                    <a:lnTo>
                      <a:pt x="4858" y="17050"/>
                    </a:lnTo>
                    <a:cubicBezTo>
                      <a:pt x="5084" y="17265"/>
                      <a:pt x="5453" y="17110"/>
                      <a:pt x="5453" y="16800"/>
                    </a:cubicBezTo>
                    <a:lnTo>
                      <a:pt x="5453" y="14276"/>
                    </a:lnTo>
                    <a:cubicBezTo>
                      <a:pt x="5453" y="13824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5"/>
                      <a:pt x="13776" y="14645"/>
                    </a:cubicBezTo>
                    <a:cubicBezTo>
                      <a:pt x="15026" y="19693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54"/>
                    </a:cubicBezTo>
                    <a:cubicBezTo>
                      <a:pt x="36160" y="5144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30" name="Google Shape;1330;p43"/>
              <p:cNvSpPr/>
              <p:nvPr/>
            </p:nvSpPr>
            <p:spPr>
              <a:xfrm>
                <a:off x="5000162" y="1258125"/>
                <a:ext cx="2238837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80" extrusionOk="0">
                    <a:moveTo>
                      <a:pt x="8799" y="1"/>
                    </a:moveTo>
                    <a:cubicBezTo>
                      <a:pt x="7942" y="1"/>
                      <a:pt x="7144" y="418"/>
                      <a:pt x="6644" y="1120"/>
                    </a:cubicBezTo>
                    <a:lnTo>
                      <a:pt x="608" y="9562"/>
                    </a:lnTo>
                    <a:cubicBezTo>
                      <a:pt x="1" y="10419"/>
                      <a:pt x="1" y="11562"/>
                      <a:pt x="608" y="12419"/>
                    </a:cubicBezTo>
                    <a:lnTo>
                      <a:pt x="6644" y="20861"/>
                    </a:lnTo>
                    <a:cubicBezTo>
                      <a:pt x="7144" y="21563"/>
                      <a:pt x="7942" y="21980"/>
                      <a:pt x="8799" y="21980"/>
                    </a:cubicBezTo>
                    <a:lnTo>
                      <a:pt x="56198" y="21980"/>
                    </a:lnTo>
                    <a:cubicBezTo>
                      <a:pt x="62258" y="21980"/>
                      <a:pt x="67176" y="17051"/>
                      <a:pt x="67176" y="10990"/>
                    </a:cubicBezTo>
                    <a:cubicBezTo>
                      <a:pt x="67176" y="4918"/>
                      <a:pt x="62258" y="1"/>
                      <a:pt x="56198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lỏng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31" name="Google Shape;1331;p43"/>
              <p:cNvSpPr txBox="1"/>
              <p:nvPr/>
            </p:nvSpPr>
            <p:spPr>
              <a:xfrm>
                <a:off x="4359529" y="1279563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/>
                <a:r>
                  <a:rPr lang="vi-VN" sz="3600" b="1" dirty="0">
                    <a:solidFill>
                      <a:srgbClr val="FFFFFF"/>
                    </a:solidFill>
                    <a:latin typeface="+mj-lt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3600" b="1">
                  <a:latin typeface="+mj-lt"/>
                </a:endParaRPr>
              </a:p>
            </p:txBody>
          </p:sp>
        </p:grpSp>
        <p:sp>
          <p:nvSpPr>
            <p:cNvPr id="1337" name="Google Shape;1337;p43"/>
            <p:cNvSpPr/>
            <p:nvPr/>
          </p:nvSpPr>
          <p:spPr>
            <a:xfrm>
              <a:off x="2919538" y="18221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62"/>
                  </a:moveTo>
                  <a:cubicBezTo>
                    <a:pt x="4549" y="3524"/>
                    <a:pt x="3525" y="4536"/>
                    <a:pt x="2275" y="4536"/>
                  </a:cubicBezTo>
                  <a:cubicBezTo>
                    <a:pt x="1025" y="4536"/>
                    <a:pt x="1" y="3524"/>
                    <a:pt x="1" y="2262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" name="Google Shape;1338;p43"/>
          <p:cNvGrpSpPr/>
          <p:nvPr/>
        </p:nvGrpSpPr>
        <p:grpSpPr>
          <a:xfrm>
            <a:off x="4637784" y="3364319"/>
            <a:ext cx="5680336" cy="1219200"/>
            <a:chOff x="3235063" y="2703538"/>
            <a:chExt cx="3444500" cy="914400"/>
          </a:xfrm>
        </p:grpSpPr>
        <p:sp>
          <p:nvSpPr>
            <p:cNvPr id="1339" name="Google Shape;1339;p43"/>
            <p:cNvSpPr/>
            <p:nvPr/>
          </p:nvSpPr>
          <p:spPr>
            <a:xfrm>
              <a:off x="3497888" y="3099113"/>
              <a:ext cx="531050" cy="97675"/>
            </a:xfrm>
            <a:custGeom>
              <a:avLst/>
              <a:gdLst/>
              <a:ahLst/>
              <a:cxnLst/>
              <a:rect l="l" t="t" r="r" b="b"/>
              <a:pathLst>
                <a:path w="21242" h="3907" extrusionOk="0">
                  <a:moveTo>
                    <a:pt x="239" y="1"/>
                  </a:moveTo>
                  <a:lnTo>
                    <a:pt x="1" y="703"/>
                  </a:lnTo>
                  <a:lnTo>
                    <a:pt x="9061" y="3906"/>
                  </a:lnTo>
                  <a:lnTo>
                    <a:pt x="21242" y="3906"/>
                  </a:lnTo>
                  <a:lnTo>
                    <a:pt x="21242" y="3168"/>
                  </a:lnTo>
                  <a:lnTo>
                    <a:pt x="9192" y="3168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3235063" y="2760688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0573" y="0"/>
                  </a:moveTo>
                  <a:cubicBezTo>
                    <a:pt x="10573" y="3227"/>
                    <a:pt x="10157" y="6370"/>
                    <a:pt x="9359" y="9347"/>
                  </a:cubicBezTo>
                  <a:cubicBezTo>
                    <a:pt x="8525" y="12431"/>
                    <a:pt x="7311" y="15360"/>
                    <a:pt x="5739" y="18062"/>
                  </a:cubicBezTo>
                  <a:cubicBezTo>
                    <a:pt x="4156" y="20801"/>
                    <a:pt x="2227" y="23313"/>
                    <a:pt x="1" y="25539"/>
                  </a:cubicBezTo>
                  <a:lnTo>
                    <a:pt x="2977" y="28528"/>
                  </a:lnTo>
                  <a:cubicBezTo>
                    <a:pt x="5466" y="26039"/>
                    <a:pt x="7621" y="23230"/>
                    <a:pt x="9395" y="20170"/>
                  </a:cubicBezTo>
                  <a:cubicBezTo>
                    <a:pt x="11145" y="17157"/>
                    <a:pt x="12514" y="13883"/>
                    <a:pt x="13431" y="10442"/>
                  </a:cubicBezTo>
                  <a:cubicBezTo>
                    <a:pt x="14324" y="7109"/>
                    <a:pt x="14800" y="3608"/>
                    <a:pt x="14800" y="0"/>
                  </a:cubicBezTo>
                  <a:lnTo>
                    <a:pt x="105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1" name="Google Shape;1341;p43"/>
            <p:cNvSpPr/>
            <p:nvPr/>
          </p:nvSpPr>
          <p:spPr>
            <a:xfrm>
              <a:off x="3383588" y="3007438"/>
              <a:ext cx="214050" cy="214050"/>
            </a:xfrm>
            <a:custGeom>
              <a:avLst/>
              <a:gdLst/>
              <a:ahLst/>
              <a:cxnLst/>
              <a:rect l="l" t="t" r="r" b="b"/>
              <a:pathLst>
                <a:path w="8562" h="8562" extrusionOk="0">
                  <a:moveTo>
                    <a:pt x="4287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44"/>
                    <a:pt x="1918" y="8561"/>
                    <a:pt x="4287" y="8561"/>
                  </a:cubicBezTo>
                  <a:cubicBezTo>
                    <a:pt x="6644" y="8561"/>
                    <a:pt x="8561" y="6644"/>
                    <a:pt x="8561" y="4275"/>
                  </a:cubicBezTo>
                  <a:cubicBezTo>
                    <a:pt x="8561" y="1918"/>
                    <a:pt x="6644" y="1"/>
                    <a:pt x="4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2" name="Google Shape;1342;p43"/>
            <p:cNvSpPr/>
            <p:nvPr/>
          </p:nvSpPr>
          <p:spPr>
            <a:xfrm>
              <a:off x="3433888" y="3057738"/>
              <a:ext cx="113450" cy="113450"/>
            </a:xfrm>
            <a:custGeom>
              <a:avLst/>
              <a:gdLst/>
              <a:ahLst/>
              <a:cxnLst/>
              <a:rect l="l" t="t" r="r" b="b"/>
              <a:pathLst>
                <a:path w="4538" h="4538" extrusionOk="0">
                  <a:moveTo>
                    <a:pt x="4537" y="2263"/>
                  </a:moveTo>
                  <a:cubicBezTo>
                    <a:pt x="4537" y="3525"/>
                    <a:pt x="3525" y="4537"/>
                    <a:pt x="2275" y="4537"/>
                  </a:cubicBezTo>
                  <a:cubicBezTo>
                    <a:pt x="1013" y="4537"/>
                    <a:pt x="1" y="3525"/>
                    <a:pt x="1" y="2263"/>
                  </a:cubicBezTo>
                  <a:cubicBezTo>
                    <a:pt x="1" y="1013"/>
                    <a:pt x="1013" y="1"/>
                    <a:pt x="2275" y="1"/>
                  </a:cubicBezTo>
                  <a:cubicBezTo>
                    <a:pt x="3525" y="1"/>
                    <a:pt x="4537" y="1013"/>
                    <a:pt x="4537" y="22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5" name="Google Shape;1343;p43"/>
            <p:cNvGrpSpPr/>
            <p:nvPr/>
          </p:nvGrpSpPr>
          <p:grpSpPr>
            <a:xfrm>
              <a:off x="3974374" y="2703538"/>
              <a:ext cx="2705189" cy="914400"/>
              <a:chOff x="3974374" y="2694901"/>
              <a:chExt cx="2705189" cy="914400"/>
            </a:xfrm>
          </p:grpSpPr>
          <p:sp>
            <p:nvSpPr>
              <p:cNvPr id="1344" name="Google Shape;1344;p43"/>
              <p:cNvSpPr/>
              <p:nvPr/>
            </p:nvSpPr>
            <p:spPr>
              <a:xfrm>
                <a:off x="4417938" y="2810988"/>
                <a:ext cx="735250" cy="735250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10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45" name="Google Shape;1345;p43"/>
              <p:cNvSpPr/>
              <p:nvPr/>
            </p:nvSpPr>
            <p:spPr>
              <a:xfrm>
                <a:off x="4251616" y="2809201"/>
                <a:ext cx="665000" cy="665300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2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78"/>
                      <a:pt x="5966" y="1"/>
                      <a:pt x="13300" y="1"/>
                    </a:cubicBezTo>
                    <a:cubicBezTo>
                      <a:pt x="20634" y="1"/>
                      <a:pt x="26599" y="5978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65"/>
                    </a:moveTo>
                    <a:cubicBezTo>
                      <a:pt x="6216" y="465"/>
                      <a:pt x="453" y="6228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8"/>
                      <a:pt x="20384" y="465"/>
                      <a:pt x="13300" y="46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46" name="Google Shape;1346;p43"/>
              <p:cNvSpPr/>
              <p:nvPr/>
            </p:nvSpPr>
            <p:spPr>
              <a:xfrm>
                <a:off x="3974374" y="2866351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0"/>
                    </a:moveTo>
                    <a:cubicBezTo>
                      <a:pt x="19872" y="0"/>
                      <a:pt x="15050" y="3834"/>
                      <a:pt x="13764" y="9061"/>
                    </a:cubicBezTo>
                    <a:cubicBezTo>
                      <a:pt x="13597" y="9739"/>
                      <a:pt x="12978" y="10204"/>
                      <a:pt x="12288" y="10204"/>
                    </a:cubicBezTo>
                    <a:lnTo>
                      <a:pt x="6263" y="10204"/>
                    </a:lnTo>
                    <a:cubicBezTo>
                      <a:pt x="5811" y="10204"/>
                      <a:pt x="5453" y="9846"/>
                      <a:pt x="5453" y="9406"/>
                    </a:cubicBezTo>
                    <a:lnTo>
                      <a:pt x="5453" y="6870"/>
                    </a:lnTo>
                    <a:cubicBezTo>
                      <a:pt x="5453" y="6560"/>
                      <a:pt x="5084" y="6406"/>
                      <a:pt x="4858" y="6620"/>
                    </a:cubicBezTo>
                    <a:lnTo>
                      <a:pt x="441" y="11049"/>
                    </a:lnTo>
                    <a:cubicBezTo>
                      <a:pt x="0" y="11478"/>
                      <a:pt x="0" y="12180"/>
                      <a:pt x="441" y="12621"/>
                    </a:cubicBezTo>
                    <a:lnTo>
                      <a:pt x="4858" y="17050"/>
                    </a:lnTo>
                    <a:cubicBezTo>
                      <a:pt x="5084" y="17264"/>
                      <a:pt x="5453" y="17109"/>
                      <a:pt x="5453" y="16800"/>
                    </a:cubicBezTo>
                    <a:lnTo>
                      <a:pt x="5453" y="14264"/>
                    </a:lnTo>
                    <a:cubicBezTo>
                      <a:pt x="5453" y="13823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4"/>
                      <a:pt x="13776" y="14633"/>
                    </a:cubicBezTo>
                    <a:cubicBezTo>
                      <a:pt x="15026" y="19693"/>
                      <a:pt x="19586" y="23431"/>
                      <a:pt x="25027" y="23431"/>
                    </a:cubicBezTo>
                    <a:cubicBezTo>
                      <a:pt x="31730" y="23431"/>
                      <a:pt x="37100" y="17752"/>
                      <a:pt x="36588" y="10942"/>
                    </a:cubicBezTo>
                    <a:cubicBezTo>
                      <a:pt x="36160" y="5132"/>
                      <a:pt x="31373" y="500"/>
                      <a:pt x="25539" y="2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47" name="Google Shape;1347;p43"/>
              <p:cNvSpPr/>
              <p:nvPr/>
            </p:nvSpPr>
            <p:spPr>
              <a:xfrm>
                <a:off x="5000163" y="2694901"/>
                <a:ext cx="1679400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9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khí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48" name="Google Shape;1348;p43"/>
              <p:cNvSpPr txBox="1"/>
              <p:nvPr/>
            </p:nvSpPr>
            <p:spPr>
              <a:xfrm>
                <a:off x="4390237" y="2993664"/>
                <a:ext cx="369655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/>
                <a:r>
                  <a:rPr lang="vi-VN" sz="3600" b="1" dirty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C</a:t>
                </a:r>
                <a:endParaRPr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oogle Shape;1354;p43"/>
          <p:cNvGrpSpPr/>
          <p:nvPr/>
        </p:nvGrpSpPr>
        <p:grpSpPr>
          <a:xfrm>
            <a:off x="3467535" y="4473218"/>
            <a:ext cx="7010400" cy="1285100"/>
            <a:chOff x="2596588" y="3399163"/>
            <a:chExt cx="4082975" cy="963824"/>
          </a:xfrm>
        </p:grpSpPr>
        <p:sp>
          <p:nvSpPr>
            <p:cNvPr id="1355" name="Google Shape;1355;p43"/>
            <p:cNvSpPr/>
            <p:nvPr/>
          </p:nvSpPr>
          <p:spPr>
            <a:xfrm>
              <a:off x="2966288" y="3650388"/>
              <a:ext cx="917325" cy="364650"/>
            </a:xfrm>
            <a:custGeom>
              <a:avLst/>
              <a:gdLst/>
              <a:ahLst/>
              <a:cxnLst/>
              <a:rect l="l" t="t" r="r" b="b"/>
              <a:pathLst>
                <a:path w="42685" h="14586" extrusionOk="0">
                  <a:moveTo>
                    <a:pt x="536" y="0"/>
                  </a:moveTo>
                  <a:lnTo>
                    <a:pt x="0" y="524"/>
                  </a:lnTo>
                  <a:lnTo>
                    <a:pt x="14014" y="14585"/>
                  </a:lnTo>
                  <a:lnTo>
                    <a:pt x="42684" y="14585"/>
                  </a:lnTo>
                  <a:lnTo>
                    <a:pt x="42684" y="13835"/>
                  </a:lnTo>
                  <a:lnTo>
                    <a:pt x="14323" y="13835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2596588" y="3399163"/>
              <a:ext cx="712925" cy="370000"/>
            </a:xfrm>
            <a:custGeom>
              <a:avLst/>
              <a:gdLst/>
              <a:ahLst/>
              <a:cxnLst/>
              <a:rect l="l" t="t" r="r" b="b"/>
              <a:pathLst>
                <a:path w="28517" h="14800" extrusionOk="0">
                  <a:moveTo>
                    <a:pt x="25540" y="0"/>
                  </a:moveTo>
                  <a:cubicBezTo>
                    <a:pt x="23313" y="2227"/>
                    <a:pt x="20801" y="4156"/>
                    <a:pt x="18062" y="5751"/>
                  </a:cubicBezTo>
                  <a:cubicBezTo>
                    <a:pt x="15360" y="7311"/>
                    <a:pt x="12431" y="8525"/>
                    <a:pt x="9347" y="9359"/>
                  </a:cubicBezTo>
                  <a:cubicBezTo>
                    <a:pt x="6359" y="10156"/>
                    <a:pt x="3227" y="10585"/>
                    <a:pt x="1" y="10585"/>
                  </a:cubicBezTo>
                  <a:lnTo>
                    <a:pt x="1" y="14800"/>
                  </a:lnTo>
                  <a:cubicBezTo>
                    <a:pt x="3608" y="14800"/>
                    <a:pt x="7109" y="14324"/>
                    <a:pt x="10442" y="13431"/>
                  </a:cubicBezTo>
                  <a:cubicBezTo>
                    <a:pt x="13883" y="12514"/>
                    <a:pt x="17146" y="11145"/>
                    <a:pt x="20170" y="9394"/>
                  </a:cubicBezTo>
                  <a:cubicBezTo>
                    <a:pt x="23230" y="7632"/>
                    <a:pt x="26040" y="5465"/>
                    <a:pt x="28516" y="29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2869538" y="35363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86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86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2919538" y="35866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74"/>
                  </a:moveTo>
                  <a:cubicBezTo>
                    <a:pt x="4549" y="3525"/>
                    <a:pt x="3525" y="4537"/>
                    <a:pt x="2275" y="4537"/>
                  </a:cubicBezTo>
                  <a:cubicBezTo>
                    <a:pt x="1025" y="4537"/>
                    <a:pt x="1" y="3525"/>
                    <a:pt x="1" y="2274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7" name="Google Shape;1359;p43"/>
            <p:cNvGrpSpPr/>
            <p:nvPr/>
          </p:nvGrpSpPr>
          <p:grpSpPr>
            <a:xfrm>
              <a:off x="3839233" y="3627761"/>
              <a:ext cx="2840330" cy="735226"/>
              <a:chOff x="3839233" y="3597724"/>
              <a:chExt cx="2840330" cy="735226"/>
            </a:xfrm>
          </p:grpSpPr>
          <p:sp>
            <p:nvSpPr>
              <p:cNvPr id="1360" name="Google Shape;1360;p43"/>
              <p:cNvSpPr/>
              <p:nvPr/>
            </p:nvSpPr>
            <p:spPr>
              <a:xfrm>
                <a:off x="4061133" y="3597725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1" name="Google Shape;1361;p43"/>
              <p:cNvSpPr/>
              <p:nvPr/>
            </p:nvSpPr>
            <p:spPr>
              <a:xfrm>
                <a:off x="4149894" y="3597724"/>
                <a:ext cx="613028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77"/>
                      <a:pt x="5966" y="1"/>
                      <a:pt x="13300" y="1"/>
                    </a:cubicBezTo>
                    <a:cubicBezTo>
                      <a:pt x="20634" y="1"/>
                      <a:pt x="26599" y="5977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65"/>
                    </a:moveTo>
                    <a:cubicBezTo>
                      <a:pt x="6216" y="465"/>
                      <a:pt x="453" y="6227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7"/>
                      <a:pt x="20384" y="465"/>
                      <a:pt x="13300" y="4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2" name="Google Shape;1362;p43"/>
              <p:cNvSpPr/>
              <p:nvPr/>
            </p:nvSpPr>
            <p:spPr>
              <a:xfrm>
                <a:off x="3839233" y="3654876"/>
                <a:ext cx="927525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406"/>
                      <a:pt x="4858" y="6621"/>
                    </a:cubicBezTo>
                    <a:lnTo>
                      <a:pt x="441" y="11050"/>
                    </a:lnTo>
                    <a:cubicBezTo>
                      <a:pt x="0" y="11479"/>
                      <a:pt x="0" y="12181"/>
                      <a:pt x="441" y="12622"/>
                    </a:cubicBezTo>
                    <a:lnTo>
                      <a:pt x="4858" y="17051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55"/>
                      <a:pt x="13776" y="14634"/>
                    </a:cubicBezTo>
                    <a:cubicBezTo>
                      <a:pt x="15026" y="19694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3" name="Google Shape;1363;p43"/>
              <p:cNvSpPr/>
              <p:nvPr/>
            </p:nvSpPr>
            <p:spPr>
              <a:xfrm>
                <a:off x="4726836" y="3701123"/>
                <a:ext cx="1952727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8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en-US" sz="3600" b="1" i="1" dirty="0"/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chân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64" name="Google Shape;1364;p43"/>
              <p:cNvSpPr txBox="1"/>
              <p:nvPr/>
            </p:nvSpPr>
            <p:spPr>
              <a:xfrm>
                <a:off x="4333502" y="3769176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/>
                <a:r>
                  <a:rPr lang="vi-VN" sz="3600" dirty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D</a:t>
                </a:r>
                <a:endParaRPr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" name="Google Shape;1368;p43"/>
          <p:cNvGrpSpPr/>
          <p:nvPr/>
        </p:nvGrpSpPr>
        <p:grpSpPr>
          <a:xfrm>
            <a:off x="4572000" y="2286001"/>
            <a:ext cx="6096000" cy="1024367"/>
            <a:chOff x="3235063" y="1992438"/>
            <a:chExt cx="3444500" cy="768275"/>
          </a:xfrm>
        </p:grpSpPr>
        <p:sp>
          <p:nvSpPr>
            <p:cNvPr id="1369" name="Google Shape;1369;p43"/>
            <p:cNvSpPr/>
            <p:nvPr/>
          </p:nvSpPr>
          <p:spPr>
            <a:xfrm>
              <a:off x="3497888" y="2349913"/>
              <a:ext cx="531050" cy="97975"/>
            </a:xfrm>
            <a:custGeom>
              <a:avLst/>
              <a:gdLst/>
              <a:ahLst/>
              <a:cxnLst/>
              <a:rect l="l" t="t" r="r" b="b"/>
              <a:pathLst>
                <a:path w="21242" h="3919" extrusionOk="0">
                  <a:moveTo>
                    <a:pt x="9061" y="1"/>
                  </a:moveTo>
                  <a:lnTo>
                    <a:pt x="1" y="3216"/>
                  </a:lnTo>
                  <a:lnTo>
                    <a:pt x="239" y="3918"/>
                  </a:lnTo>
                  <a:lnTo>
                    <a:pt x="9192" y="751"/>
                  </a:lnTo>
                  <a:lnTo>
                    <a:pt x="21242" y="751"/>
                  </a:lnTo>
                  <a:lnTo>
                    <a:pt x="21242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3235063" y="2047513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3431" y="18086"/>
                  </a:moveTo>
                  <a:cubicBezTo>
                    <a:pt x="12514" y="14633"/>
                    <a:pt x="11145" y="11371"/>
                    <a:pt x="9395" y="8346"/>
                  </a:cubicBezTo>
                  <a:cubicBezTo>
                    <a:pt x="7621" y="5287"/>
                    <a:pt x="5466" y="2489"/>
                    <a:pt x="2977" y="0"/>
                  </a:cubicBezTo>
                  <a:lnTo>
                    <a:pt x="1" y="2977"/>
                  </a:lnTo>
                  <a:cubicBezTo>
                    <a:pt x="2227" y="5203"/>
                    <a:pt x="4156" y="7715"/>
                    <a:pt x="5739" y="10466"/>
                  </a:cubicBezTo>
                  <a:cubicBezTo>
                    <a:pt x="7311" y="13168"/>
                    <a:pt x="8525" y="16085"/>
                    <a:pt x="9359" y="19169"/>
                  </a:cubicBezTo>
                  <a:cubicBezTo>
                    <a:pt x="10157" y="22158"/>
                    <a:pt x="10573" y="25289"/>
                    <a:pt x="10573" y="28527"/>
                  </a:cubicBezTo>
                  <a:lnTo>
                    <a:pt x="14800" y="28527"/>
                  </a:lnTo>
                  <a:cubicBezTo>
                    <a:pt x="14800" y="24908"/>
                    <a:pt x="14324" y="21408"/>
                    <a:pt x="13431" y="180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3392813" y="2318063"/>
              <a:ext cx="213750" cy="213750"/>
            </a:xfrm>
            <a:custGeom>
              <a:avLst/>
              <a:gdLst/>
              <a:ahLst/>
              <a:cxnLst/>
              <a:rect l="l" t="t" r="r" b="b"/>
              <a:pathLst>
                <a:path w="8550" h="8550" extrusionOk="0">
                  <a:moveTo>
                    <a:pt x="4275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33"/>
                    <a:pt x="1918" y="8550"/>
                    <a:pt x="4275" y="8550"/>
                  </a:cubicBezTo>
                  <a:cubicBezTo>
                    <a:pt x="6645" y="8550"/>
                    <a:pt x="8550" y="6633"/>
                    <a:pt x="8550" y="4275"/>
                  </a:cubicBezTo>
                  <a:cubicBezTo>
                    <a:pt x="8550" y="1918"/>
                    <a:pt x="664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3442838" y="2368088"/>
              <a:ext cx="113725" cy="113725"/>
            </a:xfrm>
            <a:custGeom>
              <a:avLst/>
              <a:gdLst/>
              <a:ahLst/>
              <a:cxnLst/>
              <a:rect l="l" t="t" r="r" b="b"/>
              <a:pathLst>
                <a:path w="4549" h="4549" extrusionOk="0">
                  <a:moveTo>
                    <a:pt x="4548" y="2274"/>
                  </a:moveTo>
                  <a:cubicBezTo>
                    <a:pt x="4548" y="3524"/>
                    <a:pt x="3524" y="4548"/>
                    <a:pt x="2274" y="4548"/>
                  </a:cubicBezTo>
                  <a:cubicBezTo>
                    <a:pt x="1024" y="4548"/>
                    <a:pt x="0" y="3524"/>
                    <a:pt x="0" y="2274"/>
                  </a:cubicBezTo>
                  <a:cubicBezTo>
                    <a:pt x="0" y="1024"/>
                    <a:pt x="1024" y="0"/>
                    <a:pt x="2274" y="0"/>
                  </a:cubicBezTo>
                  <a:cubicBezTo>
                    <a:pt x="3524" y="0"/>
                    <a:pt x="4548" y="1024"/>
                    <a:pt x="4548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9" name="Google Shape;1373;p43"/>
            <p:cNvGrpSpPr/>
            <p:nvPr/>
          </p:nvGrpSpPr>
          <p:grpSpPr>
            <a:xfrm>
              <a:off x="3987946" y="1992438"/>
              <a:ext cx="2691617" cy="735225"/>
              <a:chOff x="3987946" y="2005238"/>
              <a:chExt cx="2691617" cy="735225"/>
            </a:xfrm>
          </p:grpSpPr>
          <p:sp>
            <p:nvSpPr>
              <p:cNvPr id="1374" name="Google Shape;1374;p43"/>
              <p:cNvSpPr/>
              <p:nvPr/>
            </p:nvSpPr>
            <p:spPr>
              <a:xfrm>
                <a:off x="4417938" y="2005238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5" name="Google Shape;1375;p43"/>
              <p:cNvSpPr/>
              <p:nvPr/>
            </p:nvSpPr>
            <p:spPr>
              <a:xfrm>
                <a:off x="4246754" y="2013049"/>
                <a:ext cx="495278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66"/>
                      <a:pt x="5966" y="1"/>
                      <a:pt x="13300" y="1"/>
                    </a:cubicBezTo>
                    <a:cubicBezTo>
                      <a:pt x="20634" y="1"/>
                      <a:pt x="26599" y="5966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27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7"/>
                      <a:pt x="20384" y="453"/>
                      <a:pt x="13300" y="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6" name="Google Shape;1376;p43"/>
              <p:cNvSpPr/>
              <p:nvPr/>
            </p:nvSpPr>
            <p:spPr>
              <a:xfrm>
                <a:off x="3987946" y="2070199"/>
                <a:ext cx="754087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395"/>
                      <a:pt x="4858" y="6621"/>
                    </a:cubicBezTo>
                    <a:lnTo>
                      <a:pt x="441" y="11038"/>
                    </a:lnTo>
                    <a:cubicBezTo>
                      <a:pt x="0" y="11478"/>
                      <a:pt x="0" y="12181"/>
                      <a:pt x="441" y="12621"/>
                    </a:cubicBezTo>
                    <a:lnTo>
                      <a:pt x="4858" y="17039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43"/>
                      <a:pt x="13776" y="14634"/>
                    </a:cubicBezTo>
                    <a:cubicBezTo>
                      <a:pt x="15026" y="19682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7" name="Google Shape;1377;p43"/>
              <p:cNvSpPr/>
              <p:nvPr/>
            </p:nvSpPr>
            <p:spPr>
              <a:xfrm>
                <a:off x="4742032" y="2098250"/>
                <a:ext cx="1937531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05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49"/>
                      <a:pt x="608" y="12407"/>
                    </a:cubicBezTo>
                    <a:lnTo>
                      <a:pt x="6644" y="20848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>
                    <a:latin typeface="Times New Roman" pitchFamily="18" charset="0"/>
                    <a:cs typeface="Times New Roman" pitchFamily="18" charset="0"/>
                  </a:rPr>
                  <a:t>rắn</a:t>
                </a: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78" name="Google Shape;1378;p43"/>
              <p:cNvSpPr txBox="1"/>
              <p:nvPr/>
            </p:nvSpPr>
            <p:spPr>
              <a:xfrm>
                <a:off x="4268413" y="2187900"/>
                <a:ext cx="473619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ctr"/>
                <a:r>
                  <a:rPr lang="vi-VN" sz="3600" b="1" dirty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B</a:t>
                </a:r>
                <a:endParaRPr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83" name="Google Shape;1383;p43"/>
          <p:cNvSpPr/>
          <p:nvPr/>
        </p:nvSpPr>
        <p:spPr>
          <a:xfrm>
            <a:off x="1210204" y="1999484"/>
            <a:ext cx="3820352" cy="2873594"/>
          </a:xfrm>
          <a:custGeom>
            <a:avLst/>
            <a:gdLst/>
            <a:ahLst/>
            <a:cxnLst/>
            <a:rect l="l" t="t" r="r" b="b"/>
            <a:pathLst>
              <a:path w="56425" h="56437" extrusionOk="0">
                <a:moveTo>
                  <a:pt x="28219" y="1"/>
                </a:moveTo>
                <a:cubicBezTo>
                  <a:pt x="12633" y="1"/>
                  <a:pt x="1" y="12633"/>
                  <a:pt x="1" y="28218"/>
                </a:cubicBezTo>
                <a:cubicBezTo>
                  <a:pt x="1" y="43804"/>
                  <a:pt x="12633" y="56436"/>
                  <a:pt x="28219" y="56436"/>
                </a:cubicBezTo>
                <a:cubicBezTo>
                  <a:pt x="43792" y="56436"/>
                  <a:pt x="56425" y="43804"/>
                  <a:pt x="56425" y="28218"/>
                </a:cubicBezTo>
                <a:cubicBezTo>
                  <a:pt x="56425" y="12633"/>
                  <a:pt x="43792" y="1"/>
                  <a:pt x="28219" y="1"/>
                </a:cubicBez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1" wrap="square" lIns="91425" tIns="274300" rIns="91425" bIns="91425" anchor="ctr" anchorCtr="0">
            <a:noAutofit/>
          </a:bodyPr>
          <a:lstStyle/>
          <a:p>
            <a:pPr algn="ctr"/>
            <a:r>
              <a:rPr lang="vi-VN" sz="3600">
                <a:latin typeface="+mj-lt"/>
              </a:rPr>
              <a:t>Câu </a:t>
            </a:r>
            <a:r>
              <a:rPr lang="en-US" sz="3600">
                <a:latin typeface="+mj-lt"/>
              </a:rPr>
              <a:t>5</a:t>
            </a:r>
            <a:r>
              <a:rPr lang="vi-VN" sz="3600">
                <a:latin typeface="+mj-lt"/>
              </a:rPr>
              <a:t> </a:t>
            </a:r>
            <a:r>
              <a:rPr lang="vi-VN" sz="3600" dirty="0">
                <a:latin typeface="+mj-lt"/>
              </a:rPr>
              <a:t>: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620000" y="4953001"/>
            <a:ext cx="281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vi-VN" sz="3600" dirty="0">
                <a:solidFill>
                  <a:srgbClr val="FF0000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chân không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>
          <a:extLst>
            <a:ext uri="{FF2B5EF4-FFF2-40B4-BE49-F238E27FC236}">
              <a16:creationId xmlns:a16="http://schemas.microsoft.com/office/drawing/2014/main" id="{B0ED6AEE-2C74-0A12-34C0-F99E6D8C3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lowchart: Terminator 43">
            <a:extLst>
              <a:ext uri="{FF2B5EF4-FFF2-40B4-BE49-F238E27FC236}">
                <a16:creationId xmlns:a16="http://schemas.microsoft.com/office/drawing/2014/main" id="{C1F19E5C-EB5E-0BFF-8750-422273795426}"/>
              </a:ext>
            </a:extLst>
          </p:cNvPr>
          <p:cNvSpPr/>
          <p:nvPr/>
        </p:nvSpPr>
        <p:spPr>
          <a:xfrm>
            <a:off x="1434664" y="334852"/>
            <a:ext cx="10006883" cy="1558342"/>
          </a:xfrm>
          <a:prstGeom prst="flowChartTermina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+mj-lt"/>
              <a:cs typeface="Times New Roman" pitchFamily="18" charset="0"/>
            </a:endParaRPr>
          </a:p>
        </p:txBody>
      </p:sp>
      <p:sp>
        <p:nvSpPr>
          <p:cNvPr id="6" name="Text Box 53">
            <a:extLst>
              <a:ext uri="{FF2B5EF4-FFF2-40B4-BE49-F238E27FC236}">
                <a16:creationId xmlns:a16="http://schemas.microsoft.com/office/drawing/2014/main" id="{E89E40A0-A5F3-CB48-06F3-24009CA61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2" y="505619"/>
            <a:ext cx="801046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6. Tại sao, ngày xưa, để nghe tiếng vó ngựa từ xa </a:t>
            </a:r>
          </a:p>
          <a:p>
            <a:pPr eaLnBrk="1" hangingPunct="1"/>
            <a:r>
              <a:rPr lang="en-US" alt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người ta thường áp tai xuống đất?</a:t>
            </a:r>
          </a:p>
        </p:txBody>
      </p:sp>
      <p:sp>
        <p:nvSpPr>
          <p:cNvPr id="7" name="Text Box 54">
            <a:extLst>
              <a:ext uri="{FF2B5EF4-FFF2-40B4-BE49-F238E27FC236}">
                <a16:creationId xmlns:a16="http://schemas.microsoft.com/office/drawing/2014/main" id="{13B12421-29D9-6549-4399-924A3A11D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337" y="3429000"/>
            <a:ext cx="8915399" cy="1373188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: Vì mặt đất truyền âm nhanh hơn không khí nên </a:t>
            </a:r>
          </a:p>
          <a:p>
            <a:pPr eaLnBrk="1" hangingPunct="1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khi ghé tai xuống đất ta nghe được tiếng vó ngựa </a:t>
            </a:r>
          </a:p>
          <a:p>
            <a:pPr eaLnBrk="1" hangingPunct="1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từ xa hơn.</a:t>
            </a:r>
          </a:p>
        </p:txBody>
      </p:sp>
    </p:spTree>
    <p:extLst>
      <p:ext uri="{BB962C8B-B14F-4D97-AF65-F5344CB8AC3E}">
        <p14:creationId xmlns:p14="http://schemas.microsoft.com/office/powerpoint/2010/main" val="221357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3A27B-74C2-F381-F383-E506410C9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72941A-EE57-8D23-9811-1771E7B61C50}"/>
              </a:ext>
            </a:extLst>
          </p:cNvPr>
          <p:cNvSpPr txBox="1"/>
          <p:nvPr/>
        </p:nvSpPr>
        <p:spPr>
          <a:xfrm>
            <a:off x="1726843" y="78078"/>
            <a:ext cx="536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EM CHƯA BIẾT!</a:t>
            </a:r>
          </a:p>
        </p:txBody>
      </p:sp>
      <p:pic>
        <p:nvPicPr>
          <p:cNvPr id="5" name="FormatFactory Trộn y2meta.com~1">
            <a:hlinkClick r:id="" action="ppaction://media"/>
            <a:extLst>
              <a:ext uri="{FF2B5EF4-FFF2-40B4-BE49-F238E27FC236}">
                <a16:creationId xmlns:a16="http://schemas.microsoft.com/office/drawing/2014/main" id="{392079E0-88B2-4F28-3835-2F7F9205C3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51963" y="3760400"/>
            <a:ext cx="5435734" cy="3058058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50B48AAF-2C05-6DDF-8255-5C7FBAD06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6842" y="570964"/>
            <a:ext cx="87630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dĩ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theo.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 Do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tai ta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có</a:t>
            </a:r>
            <a:r>
              <a:rPr lang="vi-VN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 môi trường truyền âm</a:t>
            </a:r>
            <a:r>
              <a:rPr lang="en-US" sz="28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63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6">
          <a:extLst>
            <a:ext uri="{FF2B5EF4-FFF2-40B4-BE49-F238E27FC236}">
              <a16:creationId xmlns:a16="http://schemas.microsoft.com/office/drawing/2014/main" id="{A0B6ECF1-A65E-C927-FC52-F5CA4B04B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il osophy: French Cuirassier Sword">
            <a:extLst>
              <a:ext uri="{FF2B5EF4-FFF2-40B4-BE49-F238E27FC236}">
                <a16:creationId xmlns:a16="http://schemas.microsoft.com/office/drawing/2014/main" id="{66BE01BD-95EF-C2B8-A516-FA7ED2059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96021" cy="53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65ED2D-A686-1796-4F18-42A5765890DA}"/>
              </a:ext>
            </a:extLst>
          </p:cNvPr>
          <p:cNvSpPr txBox="1"/>
          <p:nvPr/>
        </p:nvSpPr>
        <p:spPr>
          <a:xfrm>
            <a:off x="7396021" y="354639"/>
            <a:ext cx="4611280" cy="5185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kilômét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5E0781-7230-3067-A13D-CD6648723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952" y="4502930"/>
            <a:ext cx="2415625" cy="241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2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49738" y="70195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err="1">
                <a:solidFill>
                  <a:srgbClr val="FF0000"/>
                </a:solidFill>
                <a:latin typeface="Times New Roman" pitchFamily="18" charset="0"/>
              </a:rPr>
              <a:t>Bài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720820" y="626930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 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22244" y="2269777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>
                <a:latin typeface="Times New Roman" pitchFamily="18" charset="0"/>
              </a:rPr>
              <a:t>1. Thí 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8181" name="Text Box 53"/>
          <p:cNvSpPr txBox="1">
            <a:spLocks noChangeArrowheads="1"/>
          </p:cNvSpPr>
          <p:nvPr/>
        </p:nvSpPr>
        <p:spPr bwMode="auto">
          <a:xfrm>
            <a:off x="848935" y="2969992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a. Sự truyền âm trong chất khí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567484-AAAE-2A85-C1A8-6910291BD991}"/>
              </a:ext>
            </a:extLst>
          </p:cNvPr>
          <p:cNvSpPr txBox="1"/>
          <p:nvPr/>
        </p:nvSpPr>
        <p:spPr>
          <a:xfrm>
            <a:off x="1064771" y="1414497"/>
            <a:ext cx="106935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Môi trường truyền được sóng âm gọi là môi trường truyền âm.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5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80" grpId="0"/>
      <p:bldP spid="48181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AB77F-4AD9-BDD0-F322-721623BCF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7">
            <a:extLst>
              <a:ext uri="{FF2B5EF4-FFF2-40B4-BE49-F238E27FC236}">
                <a16:creationId xmlns:a16="http://schemas.microsoft.com/office/drawing/2014/main" id="{78ECF642-C40F-E3DE-2269-46FF01AD0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948" y="815455"/>
            <a:ext cx="1059971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00"/>
                </a:solidFill>
              </a:rPr>
              <a:t> 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H1?   Khi gõ vào trống 1, có hiện tượng gì xảy ra với các mảnh giấy vụn trên mặt trống 2? Hiện tượng đó chứng tỏ điều gì?</a:t>
            </a:r>
          </a:p>
        </p:txBody>
      </p:sp>
      <p:sp>
        <p:nvSpPr>
          <p:cNvPr id="5" name="Text Box 88">
            <a:extLst>
              <a:ext uri="{FF2B5EF4-FFF2-40B4-BE49-F238E27FC236}">
                <a16:creationId xmlns:a16="http://schemas.microsoft.com/office/drawing/2014/main" id="{50E583EB-C08F-E446-796F-85549FB4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168" y="2321003"/>
            <a:ext cx="1088166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lời: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Khi gõ vào trống 1, các mảnh giấy vụn  trên mặt trống 2 dao động. </a:t>
            </a:r>
          </a:p>
          <a:p>
            <a:pPr eaLnBrk="1" hangingPunct="1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Hiện tượng đó chứng tỏ mặt trống 2 dao động do âm đã được truyền từ mặt trống 1 đến mặt trống 2 qua môi trường không khí. </a:t>
            </a:r>
          </a:p>
        </p:txBody>
      </p:sp>
      <p:sp>
        <p:nvSpPr>
          <p:cNvPr id="2" name="Text Box 53">
            <a:extLst>
              <a:ext uri="{FF2B5EF4-FFF2-40B4-BE49-F238E27FC236}">
                <a16:creationId xmlns:a16="http://schemas.microsoft.com/office/drawing/2014/main" id="{20742581-ED3E-AADF-D679-14BB03906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238" y="4351051"/>
            <a:ext cx="106776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H2? Vậy âm có thể truyền qua môi trường chất khí được hay không?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Text Box 28">
            <a:extLst>
              <a:ext uri="{FF2B5EF4-FFF2-40B4-BE49-F238E27FC236}">
                <a16:creationId xmlns:a16="http://schemas.microsoft.com/office/drawing/2014/main" id="{64C4AE78-E91A-C79E-70DB-9ED20C004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367" y="5519325"/>
            <a:ext cx="96312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lời: Âm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15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 dirty="0">
                <a:latin typeface="Times New Roman" pitchFamily="18" charset="0"/>
              </a:rPr>
              <a:t>1. </a:t>
            </a:r>
            <a:r>
              <a:rPr lang="en-US" sz="2800" b="1" i="1" dirty="0" err="1">
                <a:latin typeface="Times New Roman" pitchFamily="18" charset="0"/>
              </a:rPr>
              <a:t>Thí</a:t>
            </a:r>
            <a:r>
              <a:rPr lang="en-US" sz="2800" b="1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</a:rPr>
              <a:t>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48181" name="Text Box 53"/>
          <p:cNvSpPr txBox="1">
            <a:spLocks noChangeArrowheads="1"/>
          </p:cNvSpPr>
          <p:nvPr/>
        </p:nvSpPr>
        <p:spPr bwMode="auto">
          <a:xfrm>
            <a:off x="946027" y="1854378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a.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khí</a:t>
            </a:r>
            <a:endParaRPr lang="en-US" sz="2800" dirty="0">
              <a:latin typeface="Times New Roman" pitchFamily="18" charset="0"/>
            </a:endParaRPr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1114696" y="2377050"/>
            <a:ext cx="96312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1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78" name="Text Box 50"/>
          <p:cNvSpPr txBox="1">
            <a:spLocks noChangeArrowheads="1"/>
          </p:cNvSpPr>
          <p:nvPr/>
        </p:nvSpPr>
        <p:spPr bwMode="auto">
          <a:xfrm>
            <a:off x="2209800" y="22860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BÀI 12 SÓNG ÂM (TT)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649538" y="901367"/>
            <a:ext cx="5562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ct val="5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IV.</a:t>
            </a:r>
            <a:r>
              <a:rPr lang="vi-VN" sz="2800" b="1">
                <a:solidFill>
                  <a:srgbClr val="002060"/>
                </a:solidFill>
                <a:latin typeface="Times New Roman" pitchFamily="18" charset="0"/>
              </a:rPr>
              <a:t>Các môi trường truyền âm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8180" name="Text Box 52"/>
          <p:cNvSpPr txBox="1">
            <a:spLocks noChangeArrowheads="1"/>
          </p:cNvSpPr>
          <p:nvPr/>
        </p:nvSpPr>
        <p:spPr bwMode="auto">
          <a:xfrm>
            <a:off x="858822" y="1424039"/>
            <a:ext cx="76549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2800" b="1" i="1">
                <a:latin typeface="Times New Roman" pitchFamily="18" charset="0"/>
              </a:rPr>
              <a:t>1. </a:t>
            </a:r>
            <a:r>
              <a:rPr lang="en-US" sz="2800" b="1" i="1" err="1">
                <a:latin typeface="Times New Roman" pitchFamily="18" charset="0"/>
              </a:rPr>
              <a:t>Thí</a:t>
            </a:r>
            <a:r>
              <a:rPr lang="en-US" sz="2800" b="1" i="1">
                <a:latin typeface="Times New Roman" pitchFamily="18" charset="0"/>
              </a:rPr>
              <a:t> nghiệm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936171" y="1854725"/>
            <a:ext cx="563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b. </a:t>
            </a:r>
            <a:r>
              <a:rPr lang="en-US" sz="2800" dirty="0" err="1">
                <a:latin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truyền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âm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rắn</a:t>
            </a:r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67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9441A-D1CE-4922-6AE3-5200AC99A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ơn giản nền xanh">
            <a:extLst>
              <a:ext uri="{FF2B5EF4-FFF2-40B4-BE49-F238E27FC236}">
                <a16:creationId xmlns:a16="http://schemas.microsoft.com/office/drawing/2014/main" id="{CB9DBC6C-4E24-DFEC-1026-2C9856076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2C94816-0056-A94B-CF3B-E599446E061B}"/>
              </a:ext>
            </a:extLst>
          </p:cNvPr>
          <p:cNvSpPr/>
          <p:nvPr/>
        </p:nvSpPr>
        <p:spPr>
          <a:xfrm>
            <a:off x="321971" y="258901"/>
            <a:ext cx="1114022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Trong hình 12.6, khi bạn A úp cốc vào tai thì nghe được tiếng bạn B nói, nhưng nếu bạn A đưa cốc ra xa tai thì không nghe tiếng bạn B nói. Hiện tượng này chứng tỏ điều gì; có thể rút ra nhận xét gì về môi trường truyền âm?</a:t>
            </a:r>
            <a:endParaRPr lang="it-IT" sz="3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F144E-BDDF-E135-1DED-C958D71E1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4114"/>
            <a:ext cx="12192000" cy="441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12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2C349-FB58-9CD1-9D56-126C6CF37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>
            <a:extLst>
              <a:ext uri="{FF2B5EF4-FFF2-40B4-BE49-F238E27FC236}">
                <a16:creationId xmlns:a16="http://schemas.microsoft.com/office/drawing/2014/main" id="{FDF6E87F-0950-F4DB-C861-D39612A1A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959" y="2647624"/>
            <a:ext cx="1097608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Hiện tượng này chứng tỏ âm truyền qua sợi chỉ  và vành ly.</a:t>
            </a:r>
          </a:p>
          <a:p>
            <a:pPr eaLnBrk="1" hangingPunct="1"/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Mà sợi chỉ và vành ly là vật rắn nên âm có thể truyền qua môi trường rắn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B56424-945B-BEB8-4464-0266B11B303D}"/>
              </a:ext>
            </a:extLst>
          </p:cNvPr>
          <p:cNvSpPr/>
          <p:nvPr/>
        </p:nvSpPr>
        <p:spPr>
          <a:xfrm>
            <a:off x="321971" y="258901"/>
            <a:ext cx="1114022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H3: Trong hình 12.6, khi bạn A úp cốc vào tai thì nghe được tiếng bạn B nói, nhưng nếu bạn A đưa cốc ra xa tai thì không nghe tiếng bạn B nói. Hiện tượng này chứng tỏ điều gì; có thể rút ra nhận xét gì về môi trường truyền âm?</a:t>
            </a:r>
            <a:endParaRPr lang="it-IT" sz="320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Box 53">
            <a:extLst>
              <a:ext uri="{FF2B5EF4-FFF2-40B4-BE49-F238E27FC236}">
                <a16:creationId xmlns:a16="http://schemas.microsoft.com/office/drawing/2014/main" id="{E92E9F4C-B677-9F78-CBD9-5D25990F3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238" y="4351051"/>
            <a:ext cx="106776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H4? Vậy âm có thể truyền qua môi trường rắn được hay không?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10C9C4-85F7-6585-7E1C-09B7A5ACEDC8}"/>
              </a:ext>
            </a:extLst>
          </p:cNvPr>
          <p:cNvSpPr/>
          <p:nvPr/>
        </p:nvSpPr>
        <p:spPr>
          <a:xfrm>
            <a:off x="2214195" y="5009677"/>
            <a:ext cx="8101781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 i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 lời: Âm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rắn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93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1300</Words>
  <Application>Microsoft Office PowerPoint</Application>
  <PresentationFormat>Widescreen</PresentationFormat>
  <Paragraphs>135</Paragraphs>
  <Slides>28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kieu my</dc:creator>
  <cp:lastModifiedBy>Administrator</cp:lastModifiedBy>
  <cp:revision>78</cp:revision>
  <dcterms:created xsi:type="dcterms:W3CDTF">2021-12-21T14:51:33Z</dcterms:created>
  <dcterms:modified xsi:type="dcterms:W3CDTF">2025-12-12T13:00:40Z</dcterms:modified>
</cp:coreProperties>
</file>