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3" r:id="rId2"/>
    <p:sldId id="278" r:id="rId3"/>
    <p:sldId id="3396" r:id="rId4"/>
    <p:sldId id="306" r:id="rId5"/>
    <p:sldId id="260" r:id="rId6"/>
    <p:sldId id="284" r:id="rId7"/>
    <p:sldId id="309" r:id="rId8"/>
    <p:sldId id="307" r:id="rId9"/>
    <p:sldId id="312" r:id="rId10"/>
    <p:sldId id="314" r:id="rId11"/>
    <p:sldId id="315" r:id="rId12"/>
    <p:sldId id="316" r:id="rId13"/>
    <p:sldId id="3395" r:id="rId14"/>
    <p:sldId id="3397" r:id="rId15"/>
    <p:sldId id="3398" r:id="rId16"/>
    <p:sldId id="317" r:id="rId17"/>
    <p:sldId id="318" r:id="rId18"/>
    <p:sldId id="3399" r:id="rId19"/>
    <p:sldId id="3400" r:id="rId20"/>
    <p:sldId id="256" r:id="rId21"/>
    <p:sldId id="3394" r:id="rId22"/>
    <p:sldId id="29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FF"/>
    <a:srgbClr val="B7E38C"/>
    <a:srgbClr val="FDF704"/>
    <a:srgbClr val="406797"/>
    <a:srgbClr val="88A0BE"/>
    <a:srgbClr val="DEEBF7"/>
    <a:srgbClr val="5CD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685CB-4F43-44EF-88F3-C9C23DF1EFAC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84028-409B-4198-8DAA-B7F64B8F2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397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96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viên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choột</a:t>
            </a:r>
            <a:r>
              <a:rPr lang="en-US" altLang="zh-CN" dirty="0"/>
              <a:t>,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ra,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hồ</a:t>
            </a:r>
            <a:r>
              <a:rPr lang="en-US" altLang="zh-CN" dirty="0"/>
              <a:t>. </a:t>
            </a:r>
            <a:r>
              <a:rPr lang="en-US" altLang="zh-CN" dirty="0" err="1"/>
              <a:t>Khi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sinh</a:t>
            </a:r>
            <a:r>
              <a:rPr lang="en-US" altLang="zh-CN" dirty="0"/>
              <a:t> </a:t>
            </a:r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gv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dừng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hồ</a:t>
            </a:r>
            <a:r>
              <a:rPr lang="en-US" altLang="zh-CN" dirty="0"/>
              <a:t>.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đáp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đúng</a:t>
            </a:r>
            <a:r>
              <a:rPr lang="en-US" altLang="zh-CN" dirty="0"/>
              <a:t>. T</a:t>
            </a:r>
            <a:r>
              <a:rPr lang="vi-VN" altLang="zh-CN" dirty="0"/>
              <a:t>ư</a:t>
            </a:r>
            <a:r>
              <a:rPr lang="en-US" altLang="zh-CN" dirty="0" err="1"/>
              <a:t>ơng</a:t>
            </a:r>
            <a:r>
              <a:rPr lang="en-US" altLang="zh-CN" dirty="0"/>
              <a:t> </a:t>
            </a:r>
            <a:r>
              <a:rPr lang="en-US" altLang="zh-CN" dirty="0" err="1"/>
              <a:t>tự</a:t>
            </a:r>
            <a:r>
              <a:rPr lang="en-US" altLang="zh-CN" dirty="0"/>
              <a:t> </a:t>
            </a:r>
            <a:r>
              <a:rPr lang="en-US" altLang="zh-CN" dirty="0" err="1"/>
              <a:t>cho</a:t>
            </a:r>
            <a:r>
              <a:rPr lang="en-US" altLang="zh-CN" dirty="0"/>
              <a:t> </a:t>
            </a:r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còn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7B3D7-C832-466B-ABB6-FBC16C8A22C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851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866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l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2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ở 2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ngang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ra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2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h</a:t>
            </a:r>
            <a:r>
              <a:rPr lang="vi-VN" dirty="0"/>
              <a:t>ơ</a:t>
            </a:r>
            <a:r>
              <a:rPr lang="en-US" dirty="0"/>
              <a:t>n, </a:t>
            </a:r>
            <a:r>
              <a:rPr lang="en-US" dirty="0" err="1"/>
              <a:t>nhỏ</a:t>
            </a:r>
            <a:r>
              <a:rPr lang="en-US" dirty="0"/>
              <a:t> h</a:t>
            </a:r>
            <a:r>
              <a:rPr lang="vi-VN" dirty="0"/>
              <a:t>ơ</a:t>
            </a:r>
            <a:r>
              <a:rPr lang="en-US" dirty="0"/>
              <a:t>n? 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trục</a:t>
            </a:r>
            <a:r>
              <a:rPr lang="en-US" dirty="0"/>
              <a:t> quay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treo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84028-409B-4198-8DAA-B7F64B8F2E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01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84028-409B-4198-8DAA-B7F64B8F2E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98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2E8AD-2C52-6E3E-2990-49FCA5530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E7A4141-693C-08AE-83E0-69FC96CA7C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2772623-064D-941A-F22B-2AD84C5C1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B08DF9-EAF4-1D48-FD12-34FCFBD38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31704-B89D-4EFF-9D8E-0227E0BA8B7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2709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0B642-AC03-83C5-1135-89474BEF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3FDEDAE-8AB9-51D8-81FF-7F09D114E0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DB779E8-B454-122A-1595-129162814B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A319809-C9B1-C815-C84C-C44D3460C1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31704-B89D-4EFF-9D8E-0227E0BA8B7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64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31704-B89D-4EFF-9D8E-0227E0BA8B7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B254-88A8-441D-B936-0B8702157C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35C0D6-B0D9-480B-B393-25AFFD1F6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8EF5A-E88E-4020-993D-19BB6ABB1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2039E-7084-42A4-98CF-6F38D812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A8BCA-BCC5-44E4-85E0-FD482662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7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873AE-CCFF-47B0-A07F-2843D64D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674D0-550E-416F-A803-E3BF1CE99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DBF4E-F464-4277-9376-E0D5C13B2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F7518-5EA7-44CA-AFD5-8457371B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4B3C4-C62C-4AA1-A24C-FA16D457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0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5FF708-4B2E-4C5E-B811-0488D9DB5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97812-2594-42BD-B6C2-F0B5E0907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AF351-1947-4ECC-ABD1-D8637F513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DA4E3-8E6A-4136-9E7B-5CFE58C6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BB682-2E86-4B8F-8104-0835597FA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71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bg>
      <p:bgPr>
        <a:blipFill dpi="0" rotWithShape="1">
          <a:blip r:embed="rId2">
            <a:lum/>
          </a:blip>
          <a:srcRect/>
          <a:stretch>
            <a:fillRect l="47000" t="30000" r="-1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7524750" y="0"/>
            <a:ext cx="4667250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696450" cy="6858000"/>
          </a:xfrm>
          <a:prstGeom prst="rect">
            <a:avLst/>
          </a:prstGeom>
          <a:gradFill>
            <a:gsLst>
              <a:gs pos="8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11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2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1260-72E5-4B53-B43F-36723E517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36889-FD9E-4DD7-B1A1-1B31FF5EB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14E63-F74D-4508-8BF9-4DEDB962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B0436-8305-48F2-B2FE-84C9434E2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2AF7C-4DA2-4183-BC37-00CAC7657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33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34C2D-E2F8-41C1-97EA-28517D5CE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C0BEF-D783-40F5-A29D-DF57F8A00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885EE-32E8-463C-8818-86AF192EB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E8B1F-907D-4EC7-BA96-F9B7CD690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D1EC0-9862-421A-B970-39437AD2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3B593-77EC-4419-AB1C-495281F9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2E3CF-043B-485D-AD03-0904CC15A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CC7AC-7F61-492D-9D9C-B8535978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6F616-C94C-4DEB-9943-332453F6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A7C5B-8F7E-49FE-A31B-88ECE24F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457BA-39C3-4FE1-8411-19A297CFF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0563-3BD7-490A-B917-21877CB7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3675A-B53B-4BEE-A2C9-AFF656315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3F4A41-C24E-45E1-86A6-21E0A0129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F4CBE3-E2BA-4A7D-BDCF-E200FDAE6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CCE22-6EEF-4555-B7FE-B2114B2E9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11EF1B-E78B-42F1-8305-25E43DC9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C69BA-15BB-449E-A9D7-A2053B788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93D2D4-8D76-450F-B1DE-C9DA13DB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3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77025-1F2B-4FC3-9B6D-F4F738653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51BE21-103C-427E-93DC-BD95EA5D6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BC459-9B18-4AC6-8846-89605D38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87122-6A94-466E-98F2-EB1FD5CE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4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7AF11-10DA-42FC-9EF3-56D162AD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5CB13E-E3C1-4045-BCC0-7442B9DD0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99436-10CD-4694-8A82-6E3433A1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3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D2F5-13FA-4C96-9741-17AEF948B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2B4B8-5DF9-4C48-8E89-A57CE9F68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6489B-8B06-485A-B92F-5308E8983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1FB8B-E63E-4CF7-9246-27864D29A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213E6-F76E-4EFE-A9B3-07DABFF9A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5A4C1-D4F7-49E1-A7FF-BEDB55D78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8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6E676-EE15-457B-90E3-A21BA6CC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C5019-65E6-4801-B604-2B5D8BC555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302ED6-B127-4F14-971E-BFE22B94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04C09-A914-4559-AD53-0884E25B1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219D7-278C-4C90-BBFB-C06C6A5E8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6BBAE-2F16-4510-BA71-5984860F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4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F00716-581D-48DA-B0B1-DD9E0A6E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1AFF7-D592-4AEA-B418-238C5D763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99A37-2FDC-45BC-941D-DC387FA84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3870A-E7C7-4D7B-B552-BA3F28498D36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FFE1F-50E1-4DB1-8FDD-13E593235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1D8C9-194F-45D3-BC1D-782CFFF774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0" Type="http://schemas.openxmlformats.org/officeDocument/2006/relationships/image" Target="../media/image13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3"/>
          <a:srcRect l="23381" t="63071" r="58537" b="13522"/>
          <a:stretch>
            <a:fillRect/>
          </a:stretch>
        </p:blipFill>
        <p:spPr bwMode="auto">
          <a:xfrm>
            <a:off x="9959304" y="5129217"/>
            <a:ext cx="2203068" cy="1606055"/>
          </a:xfrm>
          <a:prstGeom prst="rect">
            <a:avLst/>
          </a:prstGeom>
          <a:noFill/>
        </p:spPr>
      </p:pic>
      <p:pic>
        <p:nvPicPr>
          <p:cNvPr id="1026" name="Picture 2" descr="C:\Users\Administrator\Desktop\458PICR58PICfN3_1024.jpg"/>
          <p:cNvPicPr>
            <a:picLocks noChangeAspect="1" noChangeArrowheads="1"/>
          </p:cNvPicPr>
          <p:nvPr/>
        </p:nvPicPr>
        <p:blipFill>
          <a:blip r:embed="rId4"/>
          <a:srcRect t="9679" b="11805"/>
          <a:stretch>
            <a:fillRect/>
          </a:stretch>
        </p:blipFill>
        <p:spPr bwMode="auto">
          <a:xfrm>
            <a:off x="0" y="-95221"/>
            <a:ext cx="12192000" cy="69521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39518" y="2682756"/>
            <a:ext cx="8309499" cy="1107965"/>
          </a:xfrm>
          <a:prstGeom prst="rect">
            <a:avLst/>
          </a:prstGeom>
          <a:solidFill>
            <a:srgbClr val="B7E38C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408945"/>
            <a:ext cx="2019745" cy="16982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31" y="4375479"/>
            <a:ext cx="1523824" cy="2482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423ACC-C49A-4F92-936C-F5439F14A3BE}"/>
              </a:ext>
            </a:extLst>
          </p:cNvPr>
          <p:cNvSpPr txBox="1"/>
          <p:nvPr/>
        </p:nvSpPr>
        <p:spPr>
          <a:xfrm>
            <a:off x="4353499" y="1933327"/>
            <a:ext cx="3881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KHOA HỌC TỰ NHIÊN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1929F0-26CB-4576-96D8-77A285E5B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41460"/>
              </p:ext>
            </p:extLst>
          </p:nvPr>
        </p:nvGraphicFramePr>
        <p:xfrm>
          <a:off x="228600" y="3099770"/>
          <a:ext cx="11734799" cy="360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500">
                  <a:extLst>
                    <a:ext uri="{9D8B030D-6E8A-4147-A177-3AD203B41FA5}">
                      <a16:colId xmlns:a16="http://schemas.microsoft.com/office/drawing/2014/main" val="273718172"/>
                    </a:ext>
                  </a:extLst>
                </a:gridCol>
                <a:gridCol w="2701828">
                  <a:extLst>
                    <a:ext uri="{9D8B030D-6E8A-4147-A177-3AD203B41FA5}">
                      <a16:colId xmlns:a16="http://schemas.microsoft.com/office/drawing/2014/main" val="971794741"/>
                    </a:ext>
                  </a:extLst>
                </a:gridCol>
                <a:gridCol w="2341079">
                  <a:extLst>
                    <a:ext uri="{9D8B030D-6E8A-4147-A177-3AD203B41FA5}">
                      <a16:colId xmlns:a16="http://schemas.microsoft.com/office/drawing/2014/main" val="391561891"/>
                    </a:ext>
                  </a:extLst>
                </a:gridCol>
                <a:gridCol w="2576392">
                  <a:extLst>
                    <a:ext uri="{9D8B030D-6E8A-4147-A177-3AD203B41FA5}">
                      <a16:colId xmlns:a16="http://schemas.microsoft.com/office/drawing/2014/main" val="1008598676"/>
                    </a:ext>
                  </a:extLst>
                </a:gridCol>
              </a:tblGrid>
              <a:tr h="668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48393"/>
                  </a:ext>
                </a:extLst>
              </a:tr>
              <a:tr h="65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treo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948154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80888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3280"/>
                  </a:ext>
                </a:extLst>
              </a:tr>
              <a:tr h="896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866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240C04C-B515-4327-853E-A11876860F44}"/>
              </a:ext>
            </a:extLst>
          </p:cNvPr>
          <p:cNvSpPr txBox="1"/>
          <p:nvPr/>
        </p:nvSpPr>
        <p:spPr>
          <a:xfrm>
            <a:off x="299567" y="30996"/>
            <a:ext cx="11651641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7F86-8B07-4249-A975-949019B94715}"/>
              </a:ext>
            </a:extLst>
          </p:cNvPr>
          <p:cNvSpPr/>
          <p:nvPr/>
        </p:nvSpPr>
        <p:spPr>
          <a:xfrm>
            <a:off x="299567" y="804672"/>
            <a:ext cx="11663832" cy="250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18.1 SGK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A,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3: Treo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A,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Treo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B,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94809DFD-9F84-4BEC-B0C6-EDBB49FD72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1509" y="643064"/>
            <a:ext cx="1409699" cy="79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1929F0-26CB-4576-96D8-77A285E5B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054151"/>
              </p:ext>
            </p:extLst>
          </p:nvPr>
        </p:nvGraphicFramePr>
        <p:xfrm>
          <a:off x="299567" y="1490129"/>
          <a:ext cx="11734799" cy="360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500">
                  <a:extLst>
                    <a:ext uri="{9D8B030D-6E8A-4147-A177-3AD203B41FA5}">
                      <a16:colId xmlns:a16="http://schemas.microsoft.com/office/drawing/2014/main" val="273718172"/>
                    </a:ext>
                  </a:extLst>
                </a:gridCol>
                <a:gridCol w="2701828">
                  <a:extLst>
                    <a:ext uri="{9D8B030D-6E8A-4147-A177-3AD203B41FA5}">
                      <a16:colId xmlns:a16="http://schemas.microsoft.com/office/drawing/2014/main" val="971794741"/>
                    </a:ext>
                  </a:extLst>
                </a:gridCol>
                <a:gridCol w="2341079">
                  <a:extLst>
                    <a:ext uri="{9D8B030D-6E8A-4147-A177-3AD203B41FA5}">
                      <a16:colId xmlns:a16="http://schemas.microsoft.com/office/drawing/2014/main" val="391561891"/>
                    </a:ext>
                  </a:extLst>
                </a:gridCol>
                <a:gridCol w="2576392">
                  <a:extLst>
                    <a:ext uri="{9D8B030D-6E8A-4147-A177-3AD203B41FA5}">
                      <a16:colId xmlns:a16="http://schemas.microsoft.com/office/drawing/2014/main" val="1008598676"/>
                    </a:ext>
                  </a:extLst>
                </a:gridCol>
              </a:tblGrid>
              <a:tr h="668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48393"/>
                  </a:ext>
                </a:extLst>
              </a:tr>
              <a:tr h="65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treo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948154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cân bằng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80888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F</a:t>
                      </a:r>
                      <a:r>
                        <a:rPr lang="en-US" sz="2000" baseline="-25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ngược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3280"/>
                  </a:ext>
                </a:extLst>
              </a:tr>
              <a:tr h="896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cùng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866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240C04C-B515-4327-853E-A11876860F44}"/>
              </a:ext>
            </a:extLst>
          </p:cNvPr>
          <p:cNvSpPr txBox="1"/>
          <p:nvPr/>
        </p:nvSpPr>
        <p:spPr>
          <a:xfrm>
            <a:off x="299567" y="30996"/>
            <a:ext cx="11651641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7F86-8B07-4249-A975-949019B94715}"/>
              </a:ext>
            </a:extLst>
          </p:cNvPr>
          <p:cNvSpPr/>
          <p:nvPr/>
        </p:nvSpPr>
        <p:spPr>
          <a:xfrm>
            <a:off x="299567" y="804672"/>
            <a:ext cx="11663832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9192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7BA310-18B5-402D-930D-E753BFF3942A}"/>
              </a:ext>
            </a:extLst>
          </p:cNvPr>
          <p:cNvSpPr/>
          <p:nvPr/>
        </p:nvSpPr>
        <p:spPr>
          <a:xfrm>
            <a:off x="2933699" y="369196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1: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nhựa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9C5D3A-D2DB-4911-82AE-09921BD18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0" y="574991"/>
            <a:ext cx="1982391" cy="1982391"/>
          </a:xfrm>
          <a:prstGeom prst="rect">
            <a:avLst/>
          </a:prstGeom>
        </p:spPr>
      </p:pic>
      <p:pic>
        <p:nvPicPr>
          <p:cNvPr id="4" name="Picture 7" descr="555_0020_素材CNN-sccnn.com-26">
            <a:extLst>
              <a:ext uri="{FF2B5EF4-FFF2-40B4-BE49-F238E27FC236}">
                <a16:creationId xmlns:a16="http://schemas.microsoft.com/office/drawing/2014/main" id="{8BC429BA-D7CD-4B41-B969-D9F15E542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3B5A19-996C-4022-80F9-503708451CFA}"/>
              </a:ext>
            </a:extLst>
          </p:cNvPr>
          <p:cNvSpPr txBox="1"/>
          <p:nvPr/>
        </p:nvSpPr>
        <p:spPr>
          <a:xfrm>
            <a:off x="135635" y="29117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EE3C4-B9EF-4685-A400-BEA31FDD190B}"/>
              </a:ext>
            </a:extLst>
          </p:cNvPr>
          <p:cNvSpPr/>
          <p:nvPr/>
        </p:nvSpPr>
        <p:spPr>
          <a:xfrm>
            <a:off x="2933698" y="1589166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TL: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5D0CC-6EC3-44AD-A4E7-27678E1580EF}"/>
              </a:ext>
            </a:extLst>
          </p:cNvPr>
          <p:cNvSpPr/>
          <p:nvPr/>
        </p:nvSpPr>
        <p:spPr>
          <a:xfrm>
            <a:off x="2933698" y="2976183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2: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nhựa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khoảng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B82A12-EB2F-4F1C-8F6D-F7E9515ADAD9}"/>
              </a:ext>
            </a:extLst>
          </p:cNvPr>
          <p:cNvSpPr/>
          <p:nvPr/>
        </p:nvSpPr>
        <p:spPr>
          <a:xfrm>
            <a:off x="2933698" y="4245871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TL: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406797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1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Hình ảnh Bản Gốc Vector Ai Phim Hoạt Hình, Viết Clipart, Nguyên, Vectơ  Vector và PNG với nền trong suốt để tải xuống miễn phí">
            <a:extLst>
              <a:ext uri="{FF2B5EF4-FFF2-40B4-BE49-F238E27FC236}">
                <a16:creationId xmlns:a16="http://schemas.microsoft.com/office/drawing/2014/main" id="{9C1071BB-5049-42AD-BA69-7E9DE771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5241" y="804672"/>
            <a:ext cx="1415033" cy="14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303F46-8EB6-4AE5-BF91-B036FE656F3D}"/>
              </a:ext>
            </a:extLst>
          </p:cNvPr>
          <p:cNvSpPr/>
          <p:nvPr/>
        </p:nvSpPr>
        <p:spPr>
          <a:xfrm>
            <a:off x="173725" y="1702380"/>
            <a:ext cx="3730745" cy="40011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II.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Tìm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A3A67D-02FA-45ED-9026-8C11FD7C404F}"/>
              </a:ext>
            </a:extLst>
          </p:cNvPr>
          <p:cNvSpPr/>
          <p:nvPr/>
        </p:nvSpPr>
        <p:spPr>
          <a:xfrm>
            <a:off x="6181728" y="804672"/>
            <a:ext cx="5534025" cy="379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b="1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quay,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2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51622-CCB3-D3B0-EB5C-EDC4390F0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5CBDDA-018C-7866-0D24-1C155B3A8849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18. TÁC DỤNG LÀM QUAY CỦA LỰC. MOMENT LỰC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F1A187-EBF2-87DF-32AF-CA9B1CF2FD4D}"/>
              </a:ext>
            </a:extLst>
          </p:cNvPr>
          <p:cNvSpPr txBox="1"/>
          <p:nvPr/>
        </p:nvSpPr>
        <p:spPr>
          <a:xfrm>
            <a:off x="173736" y="886968"/>
            <a:ext cx="465757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ABEE7-4180-5855-7698-CCF37391ACD2}"/>
              </a:ext>
            </a:extLst>
          </p:cNvPr>
          <p:cNvSpPr/>
          <p:nvPr/>
        </p:nvSpPr>
        <p:spPr>
          <a:xfrm>
            <a:off x="173725" y="1702380"/>
            <a:ext cx="4657571" cy="46166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ED411D-6C4E-507E-FD07-8AB63A9397EE}"/>
              </a:ext>
            </a:extLst>
          </p:cNvPr>
          <p:cNvSpPr/>
          <p:nvPr/>
        </p:nvSpPr>
        <p:spPr>
          <a:xfrm>
            <a:off x="173725" y="2517792"/>
            <a:ext cx="4657571" cy="46166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 thức tính moment lực: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B9EB5-43F6-CCA3-9C81-9321175C89C6}"/>
              </a:ext>
            </a:extLst>
          </p:cNvPr>
          <p:cNvSpPr/>
          <p:nvPr/>
        </p:nvSpPr>
        <p:spPr>
          <a:xfrm>
            <a:off x="4024670" y="3172360"/>
            <a:ext cx="2908394" cy="58477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= F.d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485">
            <a:extLst>
              <a:ext uri="{FF2B5EF4-FFF2-40B4-BE49-F238E27FC236}">
                <a16:creationId xmlns:a16="http://schemas.microsoft.com/office/drawing/2014/main" id="{A420F4D5-132F-5A2D-92B1-FB886F3E8090}"/>
              </a:ext>
            </a:extLst>
          </p:cNvPr>
          <p:cNvSpPr txBox="1"/>
          <p:nvPr/>
        </p:nvSpPr>
        <p:spPr>
          <a:xfrm>
            <a:off x="2275493" y="3987772"/>
            <a:ext cx="4657571" cy="16824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buNone/>
            </a:pP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Trong</a:t>
            </a:r>
            <a:r>
              <a:rPr lang="vi-VN" sz="2800" spc="-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spc="-2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đó:</a:t>
            </a:r>
            <a:endParaRPr lang="en-US" sz="2800">
              <a:effectLst/>
              <a:latin typeface="+mj-lt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469900">
              <a:spcBef>
                <a:spcPts val="65"/>
              </a:spcBef>
              <a:buNone/>
            </a:pP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+</a:t>
            </a:r>
            <a:r>
              <a:rPr lang="vi-VN" sz="2800" spc="20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M</a:t>
            </a:r>
            <a:r>
              <a:rPr lang="vi-VN" sz="2800" i="1" spc="-4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(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N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.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m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)</a:t>
            </a:r>
            <a:r>
              <a:rPr lang="vi-VN" sz="2800" spc="-25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:</a:t>
            </a:r>
            <a:r>
              <a:rPr lang="vi-VN" sz="2800" spc="15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Moment</a:t>
            </a:r>
            <a:r>
              <a:rPr lang="vi-VN" sz="2800" spc="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spc="-2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lực.</a:t>
            </a:r>
            <a:endParaRPr lang="en-US" sz="2800">
              <a:effectLst/>
              <a:latin typeface="+mj-lt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469900">
              <a:spcBef>
                <a:spcPts val="295"/>
              </a:spcBef>
              <a:buNone/>
            </a:pP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+</a:t>
            </a:r>
            <a:r>
              <a:rPr lang="vi-VN" sz="2800" spc="11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F</a:t>
            </a:r>
            <a:r>
              <a:rPr lang="vi-VN" sz="2800" i="1" spc="-8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(</a:t>
            </a:r>
            <a:r>
              <a:rPr lang="vi-VN" sz="2800" spc="-25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N</a:t>
            </a:r>
            <a:r>
              <a:rPr lang="vi-VN" sz="2800" i="1" spc="-12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)</a:t>
            </a:r>
            <a:r>
              <a:rPr lang="vi-VN" sz="2800" spc="-24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:</a:t>
            </a:r>
            <a:r>
              <a:rPr lang="vi-VN" sz="2800" spc="7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Lực</a:t>
            </a:r>
            <a:r>
              <a:rPr lang="vi-VN" sz="2800" spc="-3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tác</a:t>
            </a:r>
            <a:r>
              <a:rPr lang="vi-VN" sz="2800" spc="-3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spc="-1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dụng.</a:t>
            </a:r>
            <a:endParaRPr lang="en-US" sz="2800">
              <a:effectLst/>
              <a:latin typeface="+mj-lt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469900">
              <a:spcBef>
                <a:spcPts val="305"/>
              </a:spcBef>
              <a:buNone/>
            </a:pP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+</a:t>
            </a:r>
            <a:r>
              <a:rPr lang="vi-VN" sz="2800" spc="11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d</a:t>
            </a:r>
            <a:r>
              <a:rPr lang="vi-VN" sz="2800" i="1" spc="-5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(</a:t>
            </a:r>
            <a:r>
              <a:rPr lang="vi-VN" sz="2800" i="1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m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)</a:t>
            </a:r>
            <a:r>
              <a:rPr lang="vi-VN" sz="2800" spc="-23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:</a:t>
            </a:r>
            <a:r>
              <a:rPr lang="vi-VN" sz="2800" spc="7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Cánh</a:t>
            </a:r>
            <a:r>
              <a:rPr lang="vi-VN" sz="2800" spc="-15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tay</a:t>
            </a:r>
            <a:r>
              <a:rPr lang="vi-VN" sz="2800" spc="-1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2800" spc="-20">
                <a:effectLst/>
                <a:latin typeface="+mj-lt"/>
                <a:ea typeface="Palatino Linotype" panose="02040502050505030304" pitchFamily="18" charset="0"/>
                <a:cs typeface="Palatino Linotype" panose="02040502050505030304" pitchFamily="18" charset="0"/>
              </a:rPr>
              <a:t>đòn.</a:t>
            </a:r>
            <a:endParaRPr lang="en-US" sz="2800">
              <a:effectLst/>
              <a:latin typeface="+mj-lt"/>
              <a:ea typeface="Palatino Linotype" panose="02040502050505030304" pitchFamily="18" charset="0"/>
              <a:cs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8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34B9B-61CC-3D83-F1BD-254B79687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357B7-FF38-AE0E-F811-173581E68ACA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18. TÁC DỤNG LÀM QUAY CỦA LỰC. MOMENT LỰC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781F1C-8D7A-C25F-32EA-1D4B03B2FDA7}"/>
              </a:ext>
            </a:extLst>
          </p:cNvPr>
          <p:cNvSpPr txBox="1"/>
          <p:nvPr/>
        </p:nvSpPr>
        <p:spPr>
          <a:xfrm>
            <a:off x="173736" y="886968"/>
            <a:ext cx="465757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A7C5A1-2564-0EF3-96F3-E6089DCA88B0}"/>
              </a:ext>
            </a:extLst>
          </p:cNvPr>
          <p:cNvSpPr/>
          <p:nvPr/>
        </p:nvSpPr>
        <p:spPr>
          <a:xfrm>
            <a:off x="173725" y="1702380"/>
            <a:ext cx="4657571" cy="46166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7F0430-AB5A-7462-2438-F562AC6DEFD6}"/>
              </a:ext>
            </a:extLst>
          </p:cNvPr>
          <p:cNvSpPr/>
          <p:nvPr/>
        </p:nvSpPr>
        <p:spPr>
          <a:xfrm>
            <a:off x="173725" y="2517792"/>
            <a:ext cx="4657571" cy="46166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 thức tính moment lực: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6C0B7A-2A48-A55E-EB62-256EC1965742}"/>
              </a:ext>
            </a:extLst>
          </p:cNvPr>
          <p:cNvSpPr/>
          <p:nvPr/>
        </p:nvSpPr>
        <p:spPr>
          <a:xfrm>
            <a:off x="173724" y="3198167"/>
            <a:ext cx="4657571" cy="461665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IV.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 tập: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517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ACC0D9-8581-4738-ACF7-09E00CA35B2C}"/>
              </a:ext>
            </a:extLst>
          </p:cNvPr>
          <p:cNvSpPr/>
          <p:nvPr/>
        </p:nvSpPr>
        <p:spPr>
          <a:xfrm>
            <a:off x="179226" y="938622"/>
            <a:ext cx="8815484" cy="23637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Câu 1: 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Quan </a:t>
            </a:r>
            <a:r>
              <a:rPr lang="en-US" sz="24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18.3</a:t>
            </a:r>
            <a:endParaRPr lang="en-US" sz="2400" dirty="0"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a. </a:t>
            </a:r>
            <a:r>
              <a:rPr lang="vi-VN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Vị trí tác dụng lực nào trong Hình 18.3 có thể làm cho tay nắm cửa quay quanh trục của nó? Vị trí nà</a:t>
            </a:r>
            <a:r>
              <a:rPr lang="en-US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o </a:t>
            </a:r>
            <a:r>
              <a:rPr lang="vi-VN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làm tay nắm cửa không quay quanh trục của nó? </a:t>
            </a:r>
            <a:endParaRPr lang="en-US" sz="2400" dirty="0"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b</a:t>
            </a:r>
            <a:r>
              <a:rPr lang="vi-VN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. Lực tác dụng ở vị trí nào có thể làm cho tay nắm cửa quay dễ dàng hơn?</a:t>
            </a:r>
            <a:endParaRPr lang="en-US" sz="2400" dirty="0"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32BCC-7859-4DC1-9025-4E48A325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268" y="948385"/>
            <a:ext cx="2822634" cy="215491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B5F3E7-95B6-4252-9627-315889CD48A6}"/>
              </a:ext>
            </a:extLst>
          </p:cNvPr>
          <p:cNvSpPr/>
          <p:nvPr/>
        </p:nvSpPr>
        <p:spPr>
          <a:xfrm>
            <a:off x="165357" y="3244418"/>
            <a:ext cx="8815484" cy="19943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400" b="1" kern="0" dirty="0">
              <a:solidFill>
                <a:srgbClr val="365F9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 trí tác dụng lực trong Hình 18.3 có thể làm cho tay nắm cửa quay quanh trục của nó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B, C.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Vị trí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 tay nắm cửa không quay quanh trục của nó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02E84B-48AC-43BB-8A8D-57E226D268ED}"/>
              </a:ext>
            </a:extLst>
          </p:cNvPr>
          <p:cNvSpPr/>
          <p:nvPr/>
        </p:nvSpPr>
        <p:spPr>
          <a:xfrm>
            <a:off x="179226" y="5236127"/>
            <a:ext cx="881548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Lực tác dụng ở vị trí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thể làm cho tay nắm cửa quay dễ dàng hơn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moment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6 điều mọi sĩ tử phải làm trước kỳ thi 3 tháng">
            <a:extLst>
              <a:ext uri="{FF2B5EF4-FFF2-40B4-BE49-F238E27FC236}">
                <a16:creationId xmlns:a16="http://schemas.microsoft.com/office/drawing/2014/main" id="{2C389D04-4728-4777-B290-585EE3607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6" y="0"/>
            <a:ext cx="1316938" cy="98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290211C8-F6A6-489F-ABC0-97BA1F6D12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6141" y="6074476"/>
            <a:ext cx="1278257" cy="849373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3D648224-19ED-4227-8D4E-215F5D885A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9362" y="6119174"/>
            <a:ext cx="1127281" cy="738826"/>
          </a:xfrm>
          <a:prstGeom prst="rect">
            <a:avLst/>
          </a:prstGeom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BAA75368-B721-4367-A5B5-BD076CCDE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357" y="6074477"/>
            <a:ext cx="1278257" cy="849373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BD5535BE-7101-4812-8E1D-03439B0BB8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237" y="6111370"/>
            <a:ext cx="1127281" cy="738826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F6B59AA4-CD52-48CC-BAF3-B444940600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331" y="6000823"/>
            <a:ext cx="1278257" cy="849373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5F9B0BDF-3621-4148-84C6-97D44181A5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268" y="6119174"/>
            <a:ext cx="1127281" cy="738826"/>
          </a:xfrm>
          <a:prstGeom prst="rect">
            <a:avLst/>
          </a:prstGeom>
        </p:spPr>
      </p:pic>
      <p:pic>
        <p:nvPicPr>
          <p:cNvPr id="15" name="图片 7">
            <a:extLst>
              <a:ext uri="{FF2B5EF4-FFF2-40B4-BE49-F238E27FC236}">
                <a16:creationId xmlns:a16="http://schemas.microsoft.com/office/drawing/2014/main" id="{F52715C4-47CE-43AF-BB40-D4273B64B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455" y="6108622"/>
            <a:ext cx="1127281" cy="73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6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F2438-4948-446D-AB23-4877C2BED575}"/>
              </a:ext>
            </a:extLst>
          </p:cNvPr>
          <p:cNvSpPr/>
          <p:nvPr/>
        </p:nvSpPr>
        <p:spPr>
          <a:xfrm>
            <a:off x="2218691" y="731779"/>
            <a:ext cx="9420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Câu 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2</a:t>
            </a:r>
            <a:r>
              <a:rPr lang="vi-VN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Quan </a:t>
            </a:r>
            <a:r>
              <a:rPr lang="en-US" sz="24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18.4: 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So sánh 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moment </a:t>
            </a:r>
            <a:r>
              <a:rPr lang="vi-VN" sz="24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của lực F</a:t>
            </a:r>
            <a:r>
              <a:rPr lang="en-US" sz="2400" baseline="-250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1</a:t>
            </a:r>
            <a:r>
              <a:rPr lang="vi-VN" sz="24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 với </a:t>
            </a:r>
            <a:r>
              <a:rPr lang="en-US" sz="24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moment </a:t>
            </a:r>
            <a:r>
              <a:rPr lang="vi-VN" sz="24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của lực F</a:t>
            </a:r>
            <a:r>
              <a:rPr lang="vi-VN" sz="2400" baseline="-250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4A4A4B"/>
                </a:solidFill>
                <a:latin typeface="+mj-lt"/>
                <a:ea typeface="Times New Roman" panose="02020603050405020304" pitchFamily="18" charset="0"/>
              </a:rPr>
              <a:t> trong Hình 18.4a </a:t>
            </a:r>
            <a:r>
              <a:rPr lang="vi-VN" sz="2400" dirty="0">
                <a:latin typeface="+mj-lt"/>
                <a:ea typeface="Times New Roman" panose="02020603050405020304" pitchFamily="18" charset="0"/>
              </a:rPr>
              <a:t>và Hình 1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8.4b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22C89-3B11-41E6-868A-27C085F6134C}"/>
              </a:ext>
            </a:extLst>
          </p:cNvPr>
          <p:cNvSpPr/>
          <p:nvPr/>
        </p:nvSpPr>
        <p:spPr>
          <a:xfrm>
            <a:off x="2314575" y="4317563"/>
            <a:ext cx="93249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18.4a: Hai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42265"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18.4b: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4" descr="6 điều mọi sĩ tử phải làm trước kỳ thi 3 tháng">
            <a:extLst>
              <a:ext uri="{FF2B5EF4-FFF2-40B4-BE49-F238E27FC236}">
                <a16:creationId xmlns:a16="http://schemas.microsoft.com/office/drawing/2014/main" id="{CC03AD14-D0CC-4827-8DE8-05672E692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0"/>
            <a:ext cx="1666241" cy="124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F35BE1-2962-40D2-AD03-D55493975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4" y="1511517"/>
            <a:ext cx="7781925" cy="26193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E90B7D-5FA0-4A32-8A18-850C3624E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3" y="1511517"/>
            <a:ext cx="1251980" cy="1618822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258E5077-2F51-4C9B-8111-7B60528A7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3350091"/>
            <a:ext cx="752006" cy="935552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5F79BD80-F392-4CD6-A956-4D9F4C168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27" y="4391660"/>
            <a:ext cx="625392" cy="808638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067717B5-336E-4611-9EBC-EF1590E95A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5440947"/>
            <a:ext cx="437322" cy="54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83AD05-FB59-8A3B-A281-BA53276E8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A1273E-AF97-D000-1C28-155C46A69A28}"/>
              </a:ext>
            </a:extLst>
          </p:cNvPr>
          <p:cNvSpPr txBox="1"/>
          <p:nvPr/>
        </p:nvSpPr>
        <p:spPr>
          <a:xfrm>
            <a:off x="328612" y="385763"/>
            <a:ext cx="9901238" cy="2062103"/>
          </a:xfrm>
          <a:prstGeom prst="rect">
            <a:avLst/>
          </a:prstGeom>
          <a:noFill/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sz="3200" b="1">
                <a:latin typeface="+mj-lt"/>
              </a:rPr>
              <a:t>Câu 3</a:t>
            </a:r>
          </a:p>
          <a:p>
            <a:pPr lvl="3"/>
            <a:r>
              <a:rPr lang="vi-VN" sz="3200">
                <a:latin typeface="+mj-lt"/>
              </a:rPr>
              <a:t>Tác dụng một lực</a:t>
            </a:r>
            <a:r>
              <a:rPr lang="en-US" sz="3200">
                <a:latin typeface="+mj-lt"/>
              </a:rPr>
              <a:t> </a:t>
            </a:r>
            <a:r>
              <a:rPr lang="vi-VN" sz="3200" i="1">
                <a:latin typeface="+mj-lt"/>
              </a:rPr>
              <a:t>F </a:t>
            </a:r>
            <a:r>
              <a:rPr lang="vi-VN" sz="3200">
                <a:latin typeface="+mj-lt"/>
              </a:rPr>
              <a:t>= 10</a:t>
            </a:r>
            <a:r>
              <a:rPr lang="vi-VN" sz="3200" i="1">
                <a:latin typeface="+mj-lt"/>
              </a:rPr>
              <a:t>N</a:t>
            </a:r>
            <a:r>
              <a:rPr lang="en-US" sz="3200" i="1">
                <a:latin typeface="+mj-lt"/>
              </a:rPr>
              <a:t> </a:t>
            </a:r>
            <a:r>
              <a:rPr lang="vi-VN" sz="3200">
                <a:latin typeface="+mj-lt"/>
              </a:rPr>
              <a:t>vào cánh cửa làm nó quay quanh bản</a:t>
            </a:r>
            <a:r>
              <a:rPr lang="en-US" sz="3200">
                <a:latin typeface="+mj-lt"/>
              </a:rPr>
              <a:t> </a:t>
            </a:r>
            <a:r>
              <a:rPr lang="vi-VN" sz="3200">
                <a:latin typeface="+mj-lt"/>
              </a:rPr>
              <a:t>lề. Biết cánh tay đòn của lực bằng 50 </a:t>
            </a:r>
            <a:r>
              <a:rPr lang="vi-VN" sz="3200" i="1">
                <a:latin typeface="+mj-lt"/>
              </a:rPr>
              <a:t>cm </a:t>
            </a:r>
            <a:r>
              <a:rPr lang="vi-VN" sz="3200">
                <a:latin typeface="+mj-lt"/>
              </a:rPr>
              <a:t>. Tính moment của lực?</a:t>
            </a:r>
            <a:endParaRPr lang="en-US" sz="320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AE91B-C719-A737-5FA4-20292550FCC5}"/>
              </a:ext>
            </a:extLst>
          </p:cNvPr>
          <p:cNvSpPr txBox="1"/>
          <p:nvPr/>
        </p:nvSpPr>
        <p:spPr>
          <a:xfrm>
            <a:off x="438149" y="3138488"/>
            <a:ext cx="99012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  <a:p>
            <a:r>
              <a:rPr lang="en-US" sz="3200"/>
              <a:t>                            </a:t>
            </a:r>
            <a:r>
              <a:rPr lang="vi-VN" sz="3200">
                <a:latin typeface="+mj-lt"/>
              </a:rPr>
              <a:t>Độ dài cánh tay đòn: </a:t>
            </a:r>
            <a:r>
              <a:rPr lang="vi-VN" sz="3200" i="1">
                <a:latin typeface="+mj-lt"/>
              </a:rPr>
              <a:t>d </a:t>
            </a:r>
            <a:r>
              <a:rPr lang="vi-VN" sz="3200">
                <a:latin typeface="+mj-lt"/>
              </a:rPr>
              <a:t>= 50 </a:t>
            </a:r>
            <a:r>
              <a:rPr lang="vi-VN" sz="3200" i="1">
                <a:latin typeface="+mj-lt"/>
              </a:rPr>
              <a:t>cm </a:t>
            </a:r>
            <a:r>
              <a:rPr lang="vi-VN" sz="3200">
                <a:latin typeface="+mj-lt"/>
              </a:rPr>
              <a:t>= 0, 5 </a:t>
            </a:r>
            <a:r>
              <a:rPr lang="vi-VN" sz="3200" i="1">
                <a:latin typeface="+mj-lt"/>
              </a:rPr>
              <a:t>m</a:t>
            </a:r>
            <a:endParaRPr lang="en-US" sz="3200">
              <a:latin typeface="+mj-lt"/>
            </a:endParaRPr>
          </a:p>
          <a:p>
            <a:endParaRPr lang="en-US" sz="3200">
              <a:latin typeface="+mj-lt"/>
            </a:endParaRPr>
          </a:p>
          <a:p>
            <a:r>
              <a:rPr lang="en-US" sz="3200">
                <a:latin typeface="+mj-lt"/>
              </a:rPr>
              <a:t>                         </a:t>
            </a:r>
            <a:r>
              <a:rPr lang="vi-VN" sz="3200">
                <a:latin typeface="+mj-lt"/>
              </a:rPr>
              <a:t>Moment lực:</a:t>
            </a:r>
            <a:r>
              <a:rPr lang="en-US" sz="3200">
                <a:latin typeface="+mj-lt"/>
              </a:rPr>
              <a:t> </a:t>
            </a:r>
            <a:r>
              <a:rPr lang="vi-VN" sz="3200" i="1">
                <a:latin typeface="+mj-lt"/>
              </a:rPr>
              <a:t>M </a:t>
            </a:r>
            <a:r>
              <a:rPr lang="vi-VN" sz="3200">
                <a:latin typeface="+mj-lt"/>
              </a:rPr>
              <a:t>= </a:t>
            </a:r>
            <a:r>
              <a:rPr lang="vi-VN" sz="3200" i="1">
                <a:latin typeface="+mj-lt"/>
              </a:rPr>
              <a:t>F </a:t>
            </a:r>
            <a:r>
              <a:rPr lang="vi-VN" sz="3200">
                <a:latin typeface="+mj-lt"/>
              </a:rPr>
              <a:t>× </a:t>
            </a:r>
            <a:r>
              <a:rPr lang="vi-VN" sz="3200" i="1">
                <a:latin typeface="+mj-lt"/>
              </a:rPr>
              <a:t>d </a:t>
            </a:r>
            <a:r>
              <a:rPr lang="vi-VN" sz="3200">
                <a:latin typeface="+mj-lt"/>
              </a:rPr>
              <a:t>= 10 × 0, 5 = 5 </a:t>
            </a:r>
            <a:r>
              <a:rPr lang="en-US" sz="3200">
                <a:latin typeface="+mj-lt"/>
              </a:rPr>
              <a:t>(</a:t>
            </a:r>
            <a:r>
              <a:rPr lang="vi-VN" sz="3200" i="1">
                <a:latin typeface="+mj-lt"/>
              </a:rPr>
              <a:t>N</a:t>
            </a:r>
            <a:r>
              <a:rPr lang="vi-VN" sz="3200">
                <a:latin typeface="+mj-lt"/>
              </a:rPr>
              <a:t>.</a:t>
            </a:r>
            <a:r>
              <a:rPr lang="vi-VN" sz="3200" i="1">
                <a:latin typeface="+mj-lt"/>
              </a:rPr>
              <a:t>m</a:t>
            </a:r>
            <a:r>
              <a:rPr lang="en-US" sz="3200" i="1">
                <a:latin typeface="+mj-lt"/>
              </a:rPr>
              <a:t>)</a:t>
            </a:r>
            <a:endParaRPr lang="en-US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366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8682">
              <a:srgbClr val="BBCCE9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C7A59A-2709-26AD-39C9-1E289E0EB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BA5CA1-FF14-FD9A-DF3D-1F2C1AE00866}"/>
              </a:ext>
            </a:extLst>
          </p:cNvPr>
          <p:cNvSpPr txBox="1"/>
          <p:nvPr/>
        </p:nvSpPr>
        <p:spPr>
          <a:xfrm>
            <a:off x="438148" y="385763"/>
            <a:ext cx="110123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vi-VN" sz="3200" b="1">
                <a:latin typeface="+mj-lt"/>
              </a:rPr>
              <a:t>Ví dụ:</a:t>
            </a:r>
            <a:endParaRPr lang="en-US" sz="3200" b="1">
              <a:latin typeface="+mj-lt"/>
            </a:endParaRPr>
          </a:p>
          <a:p>
            <a:pPr lvl="3"/>
            <a:r>
              <a:rPr lang="vi-VN" sz="3200">
                <a:latin typeface="+mj-lt"/>
              </a:rPr>
              <a:t>Để siết chặt một cái bu – long người ta cần moment lực 15 </a:t>
            </a:r>
            <a:r>
              <a:rPr lang="vi-VN" sz="3200" i="1">
                <a:latin typeface="+mj-lt"/>
              </a:rPr>
              <a:t>N</a:t>
            </a:r>
            <a:r>
              <a:rPr lang="vi-VN" sz="3200">
                <a:latin typeface="+mj-lt"/>
              </a:rPr>
              <a:t>.</a:t>
            </a:r>
            <a:r>
              <a:rPr lang="vi-VN" sz="3200" i="1">
                <a:latin typeface="+mj-lt"/>
              </a:rPr>
              <a:t>m </a:t>
            </a:r>
            <a:r>
              <a:rPr lang="vi-VN" sz="3200">
                <a:latin typeface="+mj-lt"/>
              </a:rPr>
              <a:t>. Nếu lực tác dụng lên cờ lê có độ lớn 40 </a:t>
            </a:r>
            <a:r>
              <a:rPr lang="vi-VN" sz="3200" i="1">
                <a:latin typeface="+mj-lt"/>
              </a:rPr>
              <a:t>N </a:t>
            </a:r>
            <a:r>
              <a:rPr lang="vi-VN" sz="3200">
                <a:latin typeface="+mj-lt"/>
              </a:rPr>
              <a:t>thì khoảng cách từ vị trí bu – long đến tay là bao nhiêu?</a:t>
            </a:r>
            <a:endParaRPr lang="en-US" sz="320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7A3AF3-2CA3-927A-04CE-F192789347E4}"/>
              </a:ext>
            </a:extLst>
          </p:cNvPr>
          <p:cNvSpPr txBox="1"/>
          <p:nvPr/>
        </p:nvSpPr>
        <p:spPr>
          <a:xfrm>
            <a:off x="564758" y="3132862"/>
            <a:ext cx="105482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Ta có: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= 15 </a:t>
            </a:r>
            <a:r>
              <a:rPr lang="vi-V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= 40 </a:t>
            </a:r>
            <a:r>
              <a:rPr lang="vi-V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32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Từ    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Độ dài cánh tay đòn d = M/F 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= 15/40 = 0,375 (m) = 37,5(cm) </a:t>
            </a:r>
          </a:p>
        </p:txBody>
      </p:sp>
      <p:sp>
        <p:nvSpPr>
          <p:cNvPr id="13" name="Textbox 1476">
            <a:extLst>
              <a:ext uri="{FF2B5EF4-FFF2-40B4-BE49-F238E27FC236}">
                <a16:creationId xmlns:a16="http://schemas.microsoft.com/office/drawing/2014/main" id="{03BBCAF1-EF01-979B-A4DB-C00E36671EA7}"/>
              </a:ext>
            </a:extLst>
          </p:cNvPr>
          <p:cNvSpPr txBox="1"/>
          <p:nvPr/>
        </p:nvSpPr>
        <p:spPr>
          <a:xfrm>
            <a:off x="4490590" y="4311660"/>
            <a:ext cx="6277914" cy="6612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150"/>
              </a:lnSpc>
              <a:buNone/>
            </a:pPr>
            <a:r>
              <a:rPr lang="vi-VN" sz="320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M</a:t>
            </a:r>
            <a:r>
              <a:rPr lang="vi-VN" sz="3200" spc="16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3200">
                <a:effectLst/>
                <a:latin typeface="Symbol" panose="05050102010706020507" pitchFamily="18" charset="2"/>
                <a:ea typeface="Palatino Linotype" panose="02040502050505030304" pitchFamily="18" charset="0"/>
                <a:cs typeface="Palatino Linotype" panose="02040502050505030304" pitchFamily="18" charset="0"/>
              </a:rPr>
              <a:t>=</a:t>
            </a:r>
            <a:r>
              <a:rPr lang="vi-VN" sz="3200" spc="15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320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F</a:t>
            </a:r>
            <a:r>
              <a:rPr lang="vi-VN" sz="3200" spc="-45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3200">
                <a:effectLst/>
                <a:latin typeface="Symbol" panose="05050102010706020507" pitchFamily="18" charset="2"/>
                <a:ea typeface="Palatino Linotype" panose="02040502050505030304" pitchFamily="18" charset="0"/>
                <a:cs typeface="Palatino Linotype" panose="02040502050505030304" pitchFamily="18" charset="0"/>
              </a:rPr>
              <a:t>×</a:t>
            </a:r>
            <a:r>
              <a:rPr lang="vi-VN" sz="3200" spc="-155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320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d</a:t>
            </a:r>
            <a:r>
              <a:rPr lang="vi-VN" sz="3200" spc="5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vi-VN" sz="3200">
                <a:effectLst/>
                <a:latin typeface="Symbol" panose="05050102010706020507" pitchFamily="18" charset="2"/>
                <a:ea typeface="Palatino Linotype" panose="02040502050505030304" pitchFamily="18" charset="0"/>
                <a:cs typeface="Palatino Linotype" panose="02040502050505030304" pitchFamily="18" charset="0"/>
              </a:rPr>
              <a:t>Þ</a:t>
            </a:r>
            <a:r>
              <a:rPr lang="vi-VN" sz="3200" spc="-2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3200" spc="-50">
                <a:latin typeface="Symbol" panose="05050102010706020507" pitchFamily="18" charset="2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3200" spc="-50"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d = M/F</a:t>
            </a:r>
            <a:endParaRPr lang="en-US" sz="3200">
              <a:effectLst/>
              <a:latin typeface="Palatino Linotype" panose="02040502050505030304" pitchFamily="18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99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781234" y="2876486"/>
            <a:ext cx="1852159" cy="648072"/>
          </a:xfrm>
          <a:prstGeom prst="roundRect">
            <a:avLst/>
          </a:prstGeom>
          <a:solidFill>
            <a:srgbClr val="E0F2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zh-CN" altLang="en-US" sz="2400" dirty="0">
              <a:solidFill>
                <a:srgbClr val="E75329"/>
              </a:solidFill>
              <a:latin typeface="Arial" panose="020B0604020202020204" pitchFamily="34" charset="0"/>
              <a:ea typeface="Adobe 黑体 Std R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041279" y="3284108"/>
            <a:ext cx="6120680" cy="480901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3041279" y="1362076"/>
            <a:ext cx="6111132" cy="1569660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lục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Đại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giơ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mô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3041279" y="4117381"/>
            <a:ext cx="6120680" cy="830997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nghĩ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5"/>
          <p:cNvPicPr>
            <a:picLocks noChangeAspect="1" noChangeArrowheads="1"/>
          </p:cNvPicPr>
          <p:nvPr/>
        </p:nvPicPr>
        <p:blipFill>
          <a:blip r:embed="rId3"/>
          <a:srcRect t="62344" r="64444"/>
          <a:stretch>
            <a:fillRect/>
          </a:stretch>
        </p:blipFill>
        <p:spPr bwMode="auto">
          <a:xfrm>
            <a:off x="5874571" y="4648200"/>
            <a:ext cx="4020039" cy="2394750"/>
          </a:xfrm>
          <a:prstGeom prst="rect">
            <a:avLst/>
          </a:prstGeom>
          <a:noFill/>
        </p:spPr>
      </p:pic>
      <p:pic>
        <p:nvPicPr>
          <p:cNvPr id="9" name="图片 2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32619">
            <a:off x="358959" y="203635"/>
            <a:ext cx="844550" cy="842963"/>
          </a:xfrm>
          <a:prstGeom prst="rect">
            <a:avLst/>
          </a:prstGeom>
          <a:noFill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B1B85FD-D68F-4E2C-ACB7-1F16A1444B29}"/>
              </a:ext>
            </a:extLst>
          </p:cNvPr>
          <p:cNvSpPr/>
          <p:nvPr/>
        </p:nvSpPr>
        <p:spPr>
          <a:xfrm>
            <a:off x="2509421" y="123858"/>
            <a:ext cx="7173158" cy="86177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 CHƠI: ĐUỔI HÌNH BẮT CHỮ. </a:t>
            </a:r>
            <a:endParaRPr lang="en-US" sz="2400" b="1" kern="0" dirty="0">
              <a:solidFill>
                <a:srgbClr val="365F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2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1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1B42FA-B661-D459-C1FC-BAB8D48D0466}"/>
              </a:ext>
            </a:extLst>
          </p:cNvPr>
          <p:cNvSpPr>
            <a:spLocks noChangeAspect="1"/>
          </p:cNvSpPr>
          <p:nvPr/>
        </p:nvSpPr>
        <p:spPr>
          <a:xfrm>
            <a:off x="-5996554" y="1952397"/>
            <a:ext cx="5948667" cy="386822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707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F347A156-ACD5-82D2-4051-058F6A2BF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r="70597" b="66179"/>
          <a:stretch/>
        </p:blipFill>
        <p:spPr>
          <a:xfrm rot="17883636">
            <a:off x="107509" y="-453063"/>
            <a:ext cx="2422526" cy="3134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605B594-57CB-6F27-8949-4322393FB8AE}"/>
              </a:ext>
            </a:extLst>
          </p:cNvPr>
          <p:cNvSpPr txBox="1">
            <a:spLocks/>
          </p:cNvSpPr>
          <p:nvPr/>
        </p:nvSpPr>
        <p:spPr>
          <a:xfrm>
            <a:off x="141029" y="292783"/>
            <a:ext cx="1708895" cy="1323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2287DB06-932F-9777-F7D5-9C3066800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9" r="63387" b="43217"/>
          <a:stretch/>
        </p:blipFill>
        <p:spPr>
          <a:xfrm>
            <a:off x="347469" y="212614"/>
            <a:ext cx="11497061" cy="4157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D1A768-392F-426F-841D-5EB1B93366E6}"/>
              </a:ext>
            </a:extLst>
          </p:cNvPr>
          <p:cNvSpPr/>
          <p:nvPr/>
        </p:nvSpPr>
        <p:spPr>
          <a:xfrm>
            <a:off x="2625144" y="1583482"/>
            <a:ext cx="7831016" cy="174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video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C98254-1706-4A39-9CBC-CC8248DA4A3A}"/>
              </a:ext>
            </a:extLst>
          </p:cNvPr>
          <p:cNvSpPr/>
          <p:nvPr/>
        </p:nvSpPr>
        <p:spPr>
          <a:xfrm>
            <a:off x="1849924" y="4369317"/>
            <a:ext cx="9463344" cy="931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(4-5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mềm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video: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Capcut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Power Point…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64FD21-8FD5-4C9B-B881-4893DAF70361}"/>
              </a:ext>
            </a:extLst>
          </p:cNvPr>
          <p:cNvSpPr/>
          <p:nvPr/>
        </p:nvSpPr>
        <p:spPr>
          <a:xfrm>
            <a:off x="3861881" y="108117"/>
            <a:ext cx="5869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8EC1EF28-E82F-45E3-BF3A-A3A5014FE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762" y="5643103"/>
            <a:ext cx="4877554" cy="12148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">
            <a:extLst>
              <a:ext uri="{FF2B5EF4-FFF2-40B4-BE49-F238E27FC236}">
                <a16:creationId xmlns:a16="http://schemas.microsoft.com/office/drawing/2014/main" id="{448624CE-9353-4DBF-BF74-D2BA71A6C0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686" y="5578443"/>
            <a:ext cx="5137150" cy="127955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93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D619EE-3151-4682-A28D-A2CE2759DBB8}"/>
              </a:ext>
            </a:extLst>
          </p:cNvPr>
          <p:cNvSpPr/>
          <p:nvPr/>
        </p:nvSpPr>
        <p:spPr>
          <a:xfrm>
            <a:off x="0" y="1095375"/>
            <a:ext cx="12192000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Download Free png Child , Students, group of children studying illustration  ... - DLPNG.com">
            <a:extLst>
              <a:ext uri="{FF2B5EF4-FFF2-40B4-BE49-F238E27FC236}">
                <a16:creationId xmlns:a16="http://schemas.microsoft.com/office/drawing/2014/main" id="{F770B378-D791-42C1-9DF7-41356C5E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8" y="1095375"/>
            <a:ext cx="2806511" cy="1424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B42BC7-4D12-4B28-9041-35A258AC1282}"/>
              </a:ext>
            </a:extLst>
          </p:cNvPr>
          <p:cNvSpPr/>
          <p:nvPr/>
        </p:nvSpPr>
        <p:spPr>
          <a:xfrm>
            <a:off x="1484543" y="413330"/>
            <a:ext cx="9222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 CÁO VIDEO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8F450DB-0B93-4C81-9E36-CD10A507A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652078"/>
              </p:ext>
            </p:extLst>
          </p:nvPr>
        </p:nvGraphicFramePr>
        <p:xfrm>
          <a:off x="5444684" y="2891771"/>
          <a:ext cx="6666028" cy="3293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8036">
                  <a:extLst>
                    <a:ext uri="{9D8B030D-6E8A-4147-A177-3AD203B41FA5}">
                      <a16:colId xmlns:a16="http://schemas.microsoft.com/office/drawing/2014/main" val="1567564877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3134158977"/>
                    </a:ext>
                  </a:extLst>
                </a:gridCol>
                <a:gridCol w="871732">
                  <a:extLst>
                    <a:ext uri="{9D8B030D-6E8A-4147-A177-3AD203B41FA5}">
                      <a16:colId xmlns:a16="http://schemas.microsoft.com/office/drawing/2014/main" val="3152568405"/>
                    </a:ext>
                  </a:extLst>
                </a:gridCol>
                <a:gridCol w="871732">
                  <a:extLst>
                    <a:ext uri="{9D8B030D-6E8A-4147-A177-3AD203B41FA5}">
                      <a16:colId xmlns:a16="http://schemas.microsoft.com/office/drawing/2014/main" val="2071254660"/>
                    </a:ext>
                  </a:extLst>
                </a:gridCol>
              </a:tblGrid>
              <a:tr h="456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tiêu chí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880139"/>
                  </a:ext>
                </a:extLst>
              </a:tr>
              <a:tr h="796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Nêu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ít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nhất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moment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cuộc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sống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898431"/>
                  </a:ext>
                </a:extLst>
              </a:tr>
              <a:tr h="796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kênh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kênh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428570"/>
                  </a:ext>
                </a:extLst>
              </a:tr>
              <a:tr h="464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sắc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hấp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dẫn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hút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xem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265034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2D7E97A5-8FD5-4AA3-970F-71ECFB471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8" y="3091826"/>
            <a:ext cx="5287109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Thang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thang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lang="en-US" altLang="en-US" sz="2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</a:t>
            </a:r>
            <a:r>
              <a:rPr lang="en-US" alt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rất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tốt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1E863E-B6D1-42FB-BC13-F6F656EC2ECC}"/>
              </a:ext>
            </a:extLst>
          </p:cNvPr>
          <p:cNvSpPr txBox="1"/>
          <p:nvPr/>
        </p:nvSpPr>
        <p:spPr>
          <a:xfrm>
            <a:off x="2887799" y="1253765"/>
            <a:ext cx="9140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id="{E1C0DE42-69D1-4C35-9898-F5B259501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565" y="32750"/>
            <a:ext cx="4040037" cy="100628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55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7" y="18849"/>
            <a:ext cx="12187636" cy="6858000"/>
          </a:xfrm>
          <a:prstGeom prst="rect">
            <a:avLst/>
          </a:prstGeom>
        </p:spPr>
      </p:pic>
      <p:sp>
        <p:nvSpPr>
          <p:cNvPr id="22" name="云形 21"/>
          <p:cNvSpPr/>
          <p:nvPr/>
        </p:nvSpPr>
        <p:spPr>
          <a:xfrm>
            <a:off x="739057" y="1471962"/>
            <a:ext cx="1070693" cy="710101"/>
          </a:xfrm>
          <a:prstGeom prst="cloud">
            <a:avLst/>
          </a:pr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云形 24"/>
          <p:cNvSpPr/>
          <p:nvPr/>
        </p:nvSpPr>
        <p:spPr>
          <a:xfrm>
            <a:off x="2295245" y="506496"/>
            <a:ext cx="1446916" cy="7660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2975"/>
              <a:gd name="connsiteX1" fmla="*/ 5659 w 43256"/>
              <a:gd name="connsiteY1" fmla="*/ 6766 h 42975"/>
              <a:gd name="connsiteX2" fmla="*/ 14041 w 43256"/>
              <a:gd name="connsiteY2" fmla="*/ 5061 h 42975"/>
              <a:gd name="connsiteX3" fmla="*/ 22492 w 43256"/>
              <a:gd name="connsiteY3" fmla="*/ 3291 h 42975"/>
              <a:gd name="connsiteX4" fmla="*/ 25785 w 43256"/>
              <a:gd name="connsiteY4" fmla="*/ 59 h 42975"/>
              <a:gd name="connsiteX5" fmla="*/ 29869 w 43256"/>
              <a:gd name="connsiteY5" fmla="*/ 2340 h 42975"/>
              <a:gd name="connsiteX6" fmla="*/ 35499 w 43256"/>
              <a:gd name="connsiteY6" fmla="*/ 549 h 42975"/>
              <a:gd name="connsiteX7" fmla="*/ 38354 w 43256"/>
              <a:gd name="connsiteY7" fmla="*/ 5435 h 42975"/>
              <a:gd name="connsiteX8" fmla="*/ 42018 w 43256"/>
              <a:gd name="connsiteY8" fmla="*/ 10177 h 42975"/>
              <a:gd name="connsiteX9" fmla="*/ 41854 w 43256"/>
              <a:gd name="connsiteY9" fmla="*/ 15319 h 42975"/>
              <a:gd name="connsiteX10" fmla="*/ 43052 w 43256"/>
              <a:gd name="connsiteY10" fmla="*/ 23181 h 42975"/>
              <a:gd name="connsiteX11" fmla="*/ 37440 w 43256"/>
              <a:gd name="connsiteY11" fmla="*/ 30063 h 42975"/>
              <a:gd name="connsiteX12" fmla="*/ 35431 w 43256"/>
              <a:gd name="connsiteY12" fmla="*/ 35960 h 42975"/>
              <a:gd name="connsiteX13" fmla="*/ 28591 w 43256"/>
              <a:gd name="connsiteY13" fmla="*/ 36674 h 42975"/>
              <a:gd name="connsiteX14" fmla="*/ 23703 w 43256"/>
              <a:gd name="connsiteY14" fmla="*/ 42965 h 42975"/>
              <a:gd name="connsiteX15" fmla="*/ 5840 w 43256"/>
              <a:gd name="connsiteY15" fmla="*/ 35331 h 42975"/>
              <a:gd name="connsiteX16" fmla="*/ 1146 w 43256"/>
              <a:gd name="connsiteY16" fmla="*/ 31109 h 42975"/>
              <a:gd name="connsiteX17" fmla="*/ 2149 w 43256"/>
              <a:gd name="connsiteY17" fmla="*/ 25410 h 42975"/>
              <a:gd name="connsiteX18" fmla="*/ 31 w 43256"/>
              <a:gd name="connsiteY18" fmla="*/ 19563 h 42975"/>
              <a:gd name="connsiteX19" fmla="*/ 3899 w 43256"/>
              <a:gd name="connsiteY19" fmla="*/ 14366 h 42975"/>
              <a:gd name="connsiteX20" fmla="*/ 3936 w 43256"/>
              <a:gd name="connsiteY20" fmla="*/ 14229 h 42975"/>
              <a:gd name="connsiteX0" fmla="*/ 4729 w 43256"/>
              <a:gd name="connsiteY0" fmla="*/ 26036 h 42975"/>
              <a:gd name="connsiteX1" fmla="*/ 2196 w 43256"/>
              <a:gd name="connsiteY1" fmla="*/ 25239 h 42975"/>
              <a:gd name="connsiteX2" fmla="*/ 6964 w 43256"/>
              <a:gd name="connsiteY2" fmla="*/ 34758 h 42975"/>
              <a:gd name="connsiteX3" fmla="*/ 5856 w 43256"/>
              <a:gd name="connsiteY3" fmla="*/ 35139 h 42975"/>
              <a:gd name="connsiteX4" fmla="*/ 28863 w 43256"/>
              <a:gd name="connsiteY4" fmla="*/ 34610 h 42975"/>
              <a:gd name="connsiteX5" fmla="*/ 28596 w 43256"/>
              <a:gd name="connsiteY5" fmla="*/ 36519 h 42975"/>
              <a:gd name="connsiteX6" fmla="*/ 34165 w 43256"/>
              <a:gd name="connsiteY6" fmla="*/ 22813 h 42975"/>
              <a:gd name="connsiteX7" fmla="*/ 37416 w 43256"/>
              <a:gd name="connsiteY7" fmla="*/ 29949 h 42975"/>
              <a:gd name="connsiteX8" fmla="*/ 41834 w 43256"/>
              <a:gd name="connsiteY8" fmla="*/ 15213 h 42975"/>
              <a:gd name="connsiteX9" fmla="*/ 40386 w 43256"/>
              <a:gd name="connsiteY9" fmla="*/ 17889 h 42975"/>
              <a:gd name="connsiteX10" fmla="*/ 38360 w 43256"/>
              <a:gd name="connsiteY10" fmla="*/ 5285 h 42975"/>
              <a:gd name="connsiteX11" fmla="*/ 38436 w 43256"/>
              <a:gd name="connsiteY11" fmla="*/ 6549 h 42975"/>
              <a:gd name="connsiteX12" fmla="*/ 29114 w 43256"/>
              <a:gd name="connsiteY12" fmla="*/ 3811 h 42975"/>
              <a:gd name="connsiteX13" fmla="*/ 29856 w 43256"/>
              <a:gd name="connsiteY13" fmla="*/ 2199 h 42975"/>
              <a:gd name="connsiteX14" fmla="*/ 22177 w 43256"/>
              <a:gd name="connsiteY14" fmla="*/ 4579 h 42975"/>
              <a:gd name="connsiteX15" fmla="*/ 22536 w 43256"/>
              <a:gd name="connsiteY15" fmla="*/ 3189 h 42975"/>
              <a:gd name="connsiteX16" fmla="*/ 14036 w 43256"/>
              <a:gd name="connsiteY16" fmla="*/ 5051 h 42975"/>
              <a:gd name="connsiteX17" fmla="*/ 15336 w 43256"/>
              <a:gd name="connsiteY17" fmla="*/ 6399 h 42975"/>
              <a:gd name="connsiteX18" fmla="*/ 4163 w 43256"/>
              <a:gd name="connsiteY18" fmla="*/ 15648 h 42975"/>
              <a:gd name="connsiteX19" fmla="*/ 3936 w 43256"/>
              <a:gd name="connsiteY19" fmla="*/ 14229 h 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297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7495" y="43189"/>
                  <a:pt x="23703" y="42965"/>
                </a:cubicBezTo>
                <a:cubicBezTo>
                  <a:pt x="19911" y="42741"/>
                  <a:pt x="9600" y="37307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2975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云形 25"/>
          <p:cNvSpPr/>
          <p:nvPr/>
        </p:nvSpPr>
        <p:spPr>
          <a:xfrm>
            <a:off x="9311443" y="856195"/>
            <a:ext cx="1113090" cy="737588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云形 26"/>
          <p:cNvSpPr/>
          <p:nvPr/>
        </p:nvSpPr>
        <p:spPr>
          <a:xfrm rot="429982">
            <a:off x="10704206" y="2109371"/>
            <a:ext cx="1144443" cy="712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 rot="6221564">
            <a:off x="-1135783" y="3758935"/>
            <a:ext cx="14083894" cy="14083894"/>
            <a:chOff x="-2272894" y="2621826"/>
            <a:chExt cx="16687800" cy="166878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-2272894" y="2621826"/>
            <a:ext cx="16687800" cy="16687800"/>
            <a:chOff x="-2272894" y="2621826"/>
            <a:chExt cx="16687800" cy="166878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86" y="18849"/>
            <a:ext cx="4592840" cy="431560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0072" y="5134196"/>
            <a:ext cx="12001868" cy="12001868"/>
            <a:chOff x="-2272894" y="2621826"/>
            <a:chExt cx="16687800" cy="1668780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rot="4384328">
            <a:off x="-1607960" y="3247888"/>
            <a:ext cx="14873785" cy="14873785"/>
            <a:chOff x="-2272894" y="2621826"/>
            <a:chExt cx="16687800" cy="16687800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6284" y="3475457"/>
              <a:ext cx="13610431" cy="14155688"/>
            </a:xfrm>
            <a:prstGeom prst="rect">
              <a:avLst/>
            </a:prstGeom>
          </p:spPr>
        </p:pic>
        <p:sp>
          <p:nvSpPr>
            <p:cNvPr id="19" name="矩形 18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795959" y="4478991"/>
            <a:ext cx="10993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Chúc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học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tốt</a:t>
            </a:r>
            <a:endParaRPr lang="zh-CN" altLang="en-US" sz="4000" b="1" spc="600" dirty="0">
              <a:ln>
                <a:solidFill>
                  <a:prstClr val="white"/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任意多边形 28"/>
          <p:cNvSpPr/>
          <p:nvPr/>
        </p:nvSpPr>
        <p:spPr>
          <a:xfrm rot="2600086">
            <a:off x="3402746" y="1498682"/>
            <a:ext cx="556964" cy="486240"/>
          </a:xfrm>
          <a:custGeom>
            <a:avLst/>
            <a:gdLst>
              <a:gd name="connsiteX0" fmla="*/ 101416 w 440385"/>
              <a:gd name="connsiteY0" fmla="*/ 99731 h 356908"/>
              <a:gd name="connsiteX1" fmla="*/ 109036 w 440385"/>
              <a:gd name="connsiteY1" fmla="*/ 671 h 356908"/>
              <a:gd name="connsiteX2" fmla="*/ 230956 w 440385"/>
              <a:gd name="connsiteY2" fmla="*/ 54011 h 356908"/>
              <a:gd name="connsiteX3" fmla="*/ 345256 w 440385"/>
              <a:gd name="connsiteY3" fmla="*/ 8291 h 356908"/>
              <a:gd name="connsiteX4" fmla="*/ 390976 w 440385"/>
              <a:gd name="connsiteY4" fmla="*/ 46391 h 356908"/>
              <a:gd name="connsiteX5" fmla="*/ 337636 w 440385"/>
              <a:gd name="connsiteY5" fmla="*/ 130211 h 356908"/>
              <a:gd name="connsiteX6" fmla="*/ 436696 w 440385"/>
              <a:gd name="connsiteY6" fmla="*/ 229271 h 356908"/>
              <a:gd name="connsiteX7" fmla="*/ 406216 w 440385"/>
              <a:gd name="connsiteY7" fmla="*/ 282611 h 356908"/>
              <a:gd name="connsiteX8" fmla="*/ 284296 w 440385"/>
              <a:gd name="connsiteY8" fmla="*/ 252131 h 356908"/>
              <a:gd name="connsiteX9" fmla="*/ 246196 w 440385"/>
              <a:gd name="connsiteY9" fmla="*/ 328331 h 356908"/>
              <a:gd name="connsiteX10" fmla="*/ 177616 w 440385"/>
              <a:gd name="connsiteY10" fmla="*/ 351191 h 356908"/>
              <a:gd name="connsiteX11" fmla="*/ 139516 w 440385"/>
              <a:gd name="connsiteY11" fmla="*/ 229271 h 356908"/>
              <a:gd name="connsiteX12" fmla="*/ 2356 w 440385"/>
              <a:gd name="connsiteY12" fmla="*/ 214031 h 356908"/>
              <a:gd name="connsiteX13" fmla="*/ 55696 w 440385"/>
              <a:gd name="connsiteY13" fmla="*/ 153071 h 356908"/>
              <a:gd name="connsiteX14" fmla="*/ 101416 w 440385"/>
              <a:gd name="connsiteY14" fmla="*/ 99731 h 356908"/>
              <a:gd name="connsiteX0" fmla="*/ 101416 w 440385"/>
              <a:gd name="connsiteY0" fmla="*/ 99731 h 354405"/>
              <a:gd name="connsiteX1" fmla="*/ 109036 w 440385"/>
              <a:gd name="connsiteY1" fmla="*/ 671 h 354405"/>
              <a:gd name="connsiteX2" fmla="*/ 230956 w 440385"/>
              <a:gd name="connsiteY2" fmla="*/ 54011 h 354405"/>
              <a:gd name="connsiteX3" fmla="*/ 345256 w 440385"/>
              <a:gd name="connsiteY3" fmla="*/ 8291 h 354405"/>
              <a:gd name="connsiteX4" fmla="*/ 390976 w 440385"/>
              <a:gd name="connsiteY4" fmla="*/ 46391 h 354405"/>
              <a:gd name="connsiteX5" fmla="*/ 337636 w 440385"/>
              <a:gd name="connsiteY5" fmla="*/ 130211 h 354405"/>
              <a:gd name="connsiteX6" fmla="*/ 436696 w 440385"/>
              <a:gd name="connsiteY6" fmla="*/ 229271 h 354405"/>
              <a:gd name="connsiteX7" fmla="*/ 406216 w 440385"/>
              <a:gd name="connsiteY7" fmla="*/ 282611 h 354405"/>
              <a:gd name="connsiteX8" fmla="*/ 284296 w 440385"/>
              <a:gd name="connsiteY8" fmla="*/ 252131 h 354405"/>
              <a:gd name="connsiteX9" fmla="*/ 234645 w 440385"/>
              <a:gd name="connsiteY9" fmla="*/ 313345 h 354405"/>
              <a:gd name="connsiteX10" fmla="*/ 177616 w 440385"/>
              <a:gd name="connsiteY10" fmla="*/ 351191 h 354405"/>
              <a:gd name="connsiteX11" fmla="*/ 139516 w 440385"/>
              <a:gd name="connsiteY11" fmla="*/ 229271 h 354405"/>
              <a:gd name="connsiteX12" fmla="*/ 2356 w 440385"/>
              <a:gd name="connsiteY12" fmla="*/ 214031 h 354405"/>
              <a:gd name="connsiteX13" fmla="*/ 55696 w 440385"/>
              <a:gd name="connsiteY13" fmla="*/ 153071 h 354405"/>
              <a:gd name="connsiteX14" fmla="*/ 101416 w 440385"/>
              <a:gd name="connsiteY14" fmla="*/ 99731 h 354405"/>
              <a:gd name="connsiteX0" fmla="*/ 101416 w 440385"/>
              <a:gd name="connsiteY0" fmla="*/ 99731 h 353607"/>
              <a:gd name="connsiteX1" fmla="*/ 109036 w 440385"/>
              <a:gd name="connsiteY1" fmla="*/ 671 h 353607"/>
              <a:gd name="connsiteX2" fmla="*/ 230956 w 440385"/>
              <a:gd name="connsiteY2" fmla="*/ 54011 h 353607"/>
              <a:gd name="connsiteX3" fmla="*/ 345256 w 440385"/>
              <a:gd name="connsiteY3" fmla="*/ 8291 h 353607"/>
              <a:gd name="connsiteX4" fmla="*/ 390976 w 440385"/>
              <a:gd name="connsiteY4" fmla="*/ 46391 h 353607"/>
              <a:gd name="connsiteX5" fmla="*/ 337636 w 440385"/>
              <a:gd name="connsiteY5" fmla="*/ 130211 h 353607"/>
              <a:gd name="connsiteX6" fmla="*/ 436696 w 440385"/>
              <a:gd name="connsiteY6" fmla="*/ 229271 h 353607"/>
              <a:gd name="connsiteX7" fmla="*/ 406216 w 440385"/>
              <a:gd name="connsiteY7" fmla="*/ 282611 h 353607"/>
              <a:gd name="connsiteX8" fmla="*/ 284296 w 440385"/>
              <a:gd name="connsiteY8" fmla="*/ 252131 h 353607"/>
              <a:gd name="connsiteX9" fmla="*/ 234645 w 440385"/>
              <a:gd name="connsiteY9" fmla="*/ 313345 h 353607"/>
              <a:gd name="connsiteX10" fmla="*/ 177616 w 440385"/>
              <a:gd name="connsiteY10" fmla="*/ 351191 h 353607"/>
              <a:gd name="connsiteX11" fmla="*/ 137759 w 440385"/>
              <a:gd name="connsiteY11" fmla="*/ 243869 h 353607"/>
              <a:gd name="connsiteX12" fmla="*/ 2356 w 440385"/>
              <a:gd name="connsiteY12" fmla="*/ 214031 h 353607"/>
              <a:gd name="connsiteX13" fmla="*/ 55696 w 440385"/>
              <a:gd name="connsiteY13" fmla="*/ 153071 h 353607"/>
              <a:gd name="connsiteX14" fmla="*/ 101416 w 440385"/>
              <a:gd name="connsiteY14" fmla="*/ 99731 h 353607"/>
              <a:gd name="connsiteX0" fmla="*/ 86854 w 440345"/>
              <a:gd name="connsiteY0" fmla="*/ 95201 h 353495"/>
              <a:gd name="connsiteX1" fmla="*/ 108996 w 440345"/>
              <a:gd name="connsiteY1" fmla="*/ 559 h 353495"/>
              <a:gd name="connsiteX2" fmla="*/ 230916 w 440345"/>
              <a:gd name="connsiteY2" fmla="*/ 53899 h 353495"/>
              <a:gd name="connsiteX3" fmla="*/ 345216 w 440345"/>
              <a:gd name="connsiteY3" fmla="*/ 8179 h 353495"/>
              <a:gd name="connsiteX4" fmla="*/ 390936 w 440345"/>
              <a:gd name="connsiteY4" fmla="*/ 46279 h 353495"/>
              <a:gd name="connsiteX5" fmla="*/ 337596 w 440345"/>
              <a:gd name="connsiteY5" fmla="*/ 130099 h 353495"/>
              <a:gd name="connsiteX6" fmla="*/ 436656 w 440345"/>
              <a:gd name="connsiteY6" fmla="*/ 229159 h 353495"/>
              <a:gd name="connsiteX7" fmla="*/ 406176 w 440345"/>
              <a:gd name="connsiteY7" fmla="*/ 282499 h 353495"/>
              <a:gd name="connsiteX8" fmla="*/ 284256 w 440345"/>
              <a:gd name="connsiteY8" fmla="*/ 252019 h 353495"/>
              <a:gd name="connsiteX9" fmla="*/ 234605 w 440345"/>
              <a:gd name="connsiteY9" fmla="*/ 313233 h 353495"/>
              <a:gd name="connsiteX10" fmla="*/ 177576 w 440345"/>
              <a:gd name="connsiteY10" fmla="*/ 351079 h 353495"/>
              <a:gd name="connsiteX11" fmla="*/ 137719 w 440345"/>
              <a:gd name="connsiteY11" fmla="*/ 243757 h 353495"/>
              <a:gd name="connsiteX12" fmla="*/ 2316 w 440345"/>
              <a:gd name="connsiteY12" fmla="*/ 213919 h 353495"/>
              <a:gd name="connsiteX13" fmla="*/ 55656 w 440345"/>
              <a:gd name="connsiteY13" fmla="*/ 152959 h 353495"/>
              <a:gd name="connsiteX14" fmla="*/ 86854 w 440345"/>
              <a:gd name="connsiteY14" fmla="*/ 95201 h 353495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90936 w 440345"/>
              <a:gd name="connsiteY4" fmla="*/ 46279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0345" h="384429">
                <a:moveTo>
                  <a:pt x="86854" y="95212"/>
                </a:moveTo>
                <a:cubicBezTo>
                  <a:pt x="95744" y="69812"/>
                  <a:pt x="84986" y="7454"/>
                  <a:pt x="108996" y="570"/>
                </a:cubicBezTo>
                <a:cubicBezTo>
                  <a:pt x="133006" y="-6314"/>
                  <a:pt x="192915" y="51348"/>
                  <a:pt x="230916" y="53910"/>
                </a:cubicBezTo>
                <a:cubicBezTo>
                  <a:pt x="268917" y="56472"/>
                  <a:pt x="287808" y="20774"/>
                  <a:pt x="337000" y="15942"/>
                </a:cubicBezTo>
                <a:cubicBezTo>
                  <a:pt x="386192" y="11110"/>
                  <a:pt x="373577" y="25428"/>
                  <a:pt x="373676" y="44456"/>
                </a:cubicBezTo>
                <a:cubicBezTo>
                  <a:pt x="373775" y="63484"/>
                  <a:pt x="327099" y="99324"/>
                  <a:pt x="337596" y="130110"/>
                </a:cubicBezTo>
                <a:cubicBezTo>
                  <a:pt x="348093" y="160896"/>
                  <a:pt x="425226" y="203770"/>
                  <a:pt x="436656" y="229170"/>
                </a:cubicBezTo>
                <a:cubicBezTo>
                  <a:pt x="448086" y="254570"/>
                  <a:pt x="431576" y="278700"/>
                  <a:pt x="406176" y="282510"/>
                </a:cubicBezTo>
                <a:cubicBezTo>
                  <a:pt x="380776" y="286320"/>
                  <a:pt x="312851" y="246908"/>
                  <a:pt x="284256" y="252030"/>
                </a:cubicBezTo>
                <a:cubicBezTo>
                  <a:pt x="255661" y="257152"/>
                  <a:pt x="252983" y="291424"/>
                  <a:pt x="234605" y="313244"/>
                </a:cubicBezTo>
                <a:cubicBezTo>
                  <a:pt x="216227" y="335064"/>
                  <a:pt x="190134" y="394528"/>
                  <a:pt x="173986" y="382949"/>
                </a:cubicBezTo>
                <a:cubicBezTo>
                  <a:pt x="157838" y="371370"/>
                  <a:pt x="166331" y="271938"/>
                  <a:pt x="137719" y="243768"/>
                </a:cubicBezTo>
                <a:cubicBezTo>
                  <a:pt x="109107" y="215598"/>
                  <a:pt x="16286" y="226630"/>
                  <a:pt x="2316" y="213930"/>
                </a:cubicBezTo>
                <a:cubicBezTo>
                  <a:pt x="-11654" y="201230"/>
                  <a:pt x="41566" y="172756"/>
                  <a:pt x="55656" y="152970"/>
                </a:cubicBezTo>
                <a:cubicBezTo>
                  <a:pt x="69746" y="133184"/>
                  <a:pt x="77964" y="120612"/>
                  <a:pt x="86854" y="95212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任意多边形 29"/>
          <p:cNvSpPr/>
          <p:nvPr/>
        </p:nvSpPr>
        <p:spPr>
          <a:xfrm rot="7755168">
            <a:off x="8329812" y="2272458"/>
            <a:ext cx="417084" cy="394626"/>
          </a:xfrm>
          <a:custGeom>
            <a:avLst/>
            <a:gdLst>
              <a:gd name="connsiteX0" fmla="*/ 101416 w 440385"/>
              <a:gd name="connsiteY0" fmla="*/ 99731 h 356908"/>
              <a:gd name="connsiteX1" fmla="*/ 109036 w 440385"/>
              <a:gd name="connsiteY1" fmla="*/ 671 h 356908"/>
              <a:gd name="connsiteX2" fmla="*/ 230956 w 440385"/>
              <a:gd name="connsiteY2" fmla="*/ 54011 h 356908"/>
              <a:gd name="connsiteX3" fmla="*/ 345256 w 440385"/>
              <a:gd name="connsiteY3" fmla="*/ 8291 h 356908"/>
              <a:gd name="connsiteX4" fmla="*/ 390976 w 440385"/>
              <a:gd name="connsiteY4" fmla="*/ 46391 h 356908"/>
              <a:gd name="connsiteX5" fmla="*/ 337636 w 440385"/>
              <a:gd name="connsiteY5" fmla="*/ 130211 h 356908"/>
              <a:gd name="connsiteX6" fmla="*/ 436696 w 440385"/>
              <a:gd name="connsiteY6" fmla="*/ 229271 h 356908"/>
              <a:gd name="connsiteX7" fmla="*/ 406216 w 440385"/>
              <a:gd name="connsiteY7" fmla="*/ 282611 h 356908"/>
              <a:gd name="connsiteX8" fmla="*/ 284296 w 440385"/>
              <a:gd name="connsiteY8" fmla="*/ 252131 h 356908"/>
              <a:gd name="connsiteX9" fmla="*/ 246196 w 440385"/>
              <a:gd name="connsiteY9" fmla="*/ 328331 h 356908"/>
              <a:gd name="connsiteX10" fmla="*/ 177616 w 440385"/>
              <a:gd name="connsiteY10" fmla="*/ 351191 h 356908"/>
              <a:gd name="connsiteX11" fmla="*/ 139516 w 440385"/>
              <a:gd name="connsiteY11" fmla="*/ 229271 h 356908"/>
              <a:gd name="connsiteX12" fmla="*/ 2356 w 440385"/>
              <a:gd name="connsiteY12" fmla="*/ 214031 h 356908"/>
              <a:gd name="connsiteX13" fmla="*/ 55696 w 440385"/>
              <a:gd name="connsiteY13" fmla="*/ 153071 h 356908"/>
              <a:gd name="connsiteX14" fmla="*/ 101416 w 440385"/>
              <a:gd name="connsiteY14" fmla="*/ 99731 h 356908"/>
              <a:gd name="connsiteX0" fmla="*/ 101416 w 440385"/>
              <a:gd name="connsiteY0" fmla="*/ 99731 h 354405"/>
              <a:gd name="connsiteX1" fmla="*/ 109036 w 440385"/>
              <a:gd name="connsiteY1" fmla="*/ 671 h 354405"/>
              <a:gd name="connsiteX2" fmla="*/ 230956 w 440385"/>
              <a:gd name="connsiteY2" fmla="*/ 54011 h 354405"/>
              <a:gd name="connsiteX3" fmla="*/ 345256 w 440385"/>
              <a:gd name="connsiteY3" fmla="*/ 8291 h 354405"/>
              <a:gd name="connsiteX4" fmla="*/ 390976 w 440385"/>
              <a:gd name="connsiteY4" fmla="*/ 46391 h 354405"/>
              <a:gd name="connsiteX5" fmla="*/ 337636 w 440385"/>
              <a:gd name="connsiteY5" fmla="*/ 130211 h 354405"/>
              <a:gd name="connsiteX6" fmla="*/ 436696 w 440385"/>
              <a:gd name="connsiteY6" fmla="*/ 229271 h 354405"/>
              <a:gd name="connsiteX7" fmla="*/ 406216 w 440385"/>
              <a:gd name="connsiteY7" fmla="*/ 282611 h 354405"/>
              <a:gd name="connsiteX8" fmla="*/ 284296 w 440385"/>
              <a:gd name="connsiteY8" fmla="*/ 252131 h 354405"/>
              <a:gd name="connsiteX9" fmla="*/ 234645 w 440385"/>
              <a:gd name="connsiteY9" fmla="*/ 313345 h 354405"/>
              <a:gd name="connsiteX10" fmla="*/ 177616 w 440385"/>
              <a:gd name="connsiteY10" fmla="*/ 351191 h 354405"/>
              <a:gd name="connsiteX11" fmla="*/ 139516 w 440385"/>
              <a:gd name="connsiteY11" fmla="*/ 229271 h 354405"/>
              <a:gd name="connsiteX12" fmla="*/ 2356 w 440385"/>
              <a:gd name="connsiteY12" fmla="*/ 214031 h 354405"/>
              <a:gd name="connsiteX13" fmla="*/ 55696 w 440385"/>
              <a:gd name="connsiteY13" fmla="*/ 153071 h 354405"/>
              <a:gd name="connsiteX14" fmla="*/ 101416 w 440385"/>
              <a:gd name="connsiteY14" fmla="*/ 99731 h 354405"/>
              <a:gd name="connsiteX0" fmla="*/ 101416 w 440385"/>
              <a:gd name="connsiteY0" fmla="*/ 99731 h 353607"/>
              <a:gd name="connsiteX1" fmla="*/ 109036 w 440385"/>
              <a:gd name="connsiteY1" fmla="*/ 671 h 353607"/>
              <a:gd name="connsiteX2" fmla="*/ 230956 w 440385"/>
              <a:gd name="connsiteY2" fmla="*/ 54011 h 353607"/>
              <a:gd name="connsiteX3" fmla="*/ 345256 w 440385"/>
              <a:gd name="connsiteY3" fmla="*/ 8291 h 353607"/>
              <a:gd name="connsiteX4" fmla="*/ 390976 w 440385"/>
              <a:gd name="connsiteY4" fmla="*/ 46391 h 353607"/>
              <a:gd name="connsiteX5" fmla="*/ 337636 w 440385"/>
              <a:gd name="connsiteY5" fmla="*/ 130211 h 353607"/>
              <a:gd name="connsiteX6" fmla="*/ 436696 w 440385"/>
              <a:gd name="connsiteY6" fmla="*/ 229271 h 353607"/>
              <a:gd name="connsiteX7" fmla="*/ 406216 w 440385"/>
              <a:gd name="connsiteY7" fmla="*/ 282611 h 353607"/>
              <a:gd name="connsiteX8" fmla="*/ 284296 w 440385"/>
              <a:gd name="connsiteY8" fmla="*/ 252131 h 353607"/>
              <a:gd name="connsiteX9" fmla="*/ 234645 w 440385"/>
              <a:gd name="connsiteY9" fmla="*/ 313345 h 353607"/>
              <a:gd name="connsiteX10" fmla="*/ 177616 w 440385"/>
              <a:gd name="connsiteY10" fmla="*/ 351191 h 353607"/>
              <a:gd name="connsiteX11" fmla="*/ 137759 w 440385"/>
              <a:gd name="connsiteY11" fmla="*/ 243869 h 353607"/>
              <a:gd name="connsiteX12" fmla="*/ 2356 w 440385"/>
              <a:gd name="connsiteY12" fmla="*/ 214031 h 353607"/>
              <a:gd name="connsiteX13" fmla="*/ 55696 w 440385"/>
              <a:gd name="connsiteY13" fmla="*/ 153071 h 353607"/>
              <a:gd name="connsiteX14" fmla="*/ 101416 w 440385"/>
              <a:gd name="connsiteY14" fmla="*/ 99731 h 353607"/>
              <a:gd name="connsiteX0" fmla="*/ 86854 w 440345"/>
              <a:gd name="connsiteY0" fmla="*/ 95201 h 353495"/>
              <a:gd name="connsiteX1" fmla="*/ 108996 w 440345"/>
              <a:gd name="connsiteY1" fmla="*/ 559 h 353495"/>
              <a:gd name="connsiteX2" fmla="*/ 230916 w 440345"/>
              <a:gd name="connsiteY2" fmla="*/ 53899 h 353495"/>
              <a:gd name="connsiteX3" fmla="*/ 345216 w 440345"/>
              <a:gd name="connsiteY3" fmla="*/ 8179 h 353495"/>
              <a:gd name="connsiteX4" fmla="*/ 390936 w 440345"/>
              <a:gd name="connsiteY4" fmla="*/ 46279 h 353495"/>
              <a:gd name="connsiteX5" fmla="*/ 337596 w 440345"/>
              <a:gd name="connsiteY5" fmla="*/ 130099 h 353495"/>
              <a:gd name="connsiteX6" fmla="*/ 436656 w 440345"/>
              <a:gd name="connsiteY6" fmla="*/ 229159 h 353495"/>
              <a:gd name="connsiteX7" fmla="*/ 406176 w 440345"/>
              <a:gd name="connsiteY7" fmla="*/ 282499 h 353495"/>
              <a:gd name="connsiteX8" fmla="*/ 284256 w 440345"/>
              <a:gd name="connsiteY8" fmla="*/ 252019 h 353495"/>
              <a:gd name="connsiteX9" fmla="*/ 234605 w 440345"/>
              <a:gd name="connsiteY9" fmla="*/ 313233 h 353495"/>
              <a:gd name="connsiteX10" fmla="*/ 177576 w 440345"/>
              <a:gd name="connsiteY10" fmla="*/ 351079 h 353495"/>
              <a:gd name="connsiteX11" fmla="*/ 137719 w 440345"/>
              <a:gd name="connsiteY11" fmla="*/ 243757 h 353495"/>
              <a:gd name="connsiteX12" fmla="*/ 2316 w 440345"/>
              <a:gd name="connsiteY12" fmla="*/ 213919 h 353495"/>
              <a:gd name="connsiteX13" fmla="*/ 55656 w 440345"/>
              <a:gd name="connsiteY13" fmla="*/ 152959 h 353495"/>
              <a:gd name="connsiteX14" fmla="*/ 86854 w 440345"/>
              <a:gd name="connsiteY14" fmla="*/ 95201 h 353495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90936 w 440345"/>
              <a:gd name="connsiteY4" fmla="*/ 46279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104484 h 393701"/>
              <a:gd name="connsiteX1" fmla="*/ 108996 w 440345"/>
              <a:gd name="connsiteY1" fmla="*/ 9842 h 393701"/>
              <a:gd name="connsiteX2" fmla="*/ 230916 w 440345"/>
              <a:gd name="connsiteY2" fmla="*/ 63182 h 393701"/>
              <a:gd name="connsiteX3" fmla="*/ 337000 w 440345"/>
              <a:gd name="connsiteY3" fmla="*/ 25214 h 393701"/>
              <a:gd name="connsiteX4" fmla="*/ 356161 w 440345"/>
              <a:gd name="connsiteY4" fmla="*/ 755 h 393701"/>
              <a:gd name="connsiteX5" fmla="*/ 373676 w 440345"/>
              <a:gd name="connsiteY5" fmla="*/ 53728 h 393701"/>
              <a:gd name="connsiteX6" fmla="*/ 337596 w 440345"/>
              <a:gd name="connsiteY6" fmla="*/ 139382 h 393701"/>
              <a:gd name="connsiteX7" fmla="*/ 436656 w 440345"/>
              <a:gd name="connsiteY7" fmla="*/ 238442 h 393701"/>
              <a:gd name="connsiteX8" fmla="*/ 406176 w 440345"/>
              <a:gd name="connsiteY8" fmla="*/ 291782 h 393701"/>
              <a:gd name="connsiteX9" fmla="*/ 284256 w 440345"/>
              <a:gd name="connsiteY9" fmla="*/ 261302 h 393701"/>
              <a:gd name="connsiteX10" fmla="*/ 234605 w 440345"/>
              <a:gd name="connsiteY10" fmla="*/ 322516 h 393701"/>
              <a:gd name="connsiteX11" fmla="*/ 173986 w 440345"/>
              <a:gd name="connsiteY11" fmla="*/ 392221 h 393701"/>
              <a:gd name="connsiteX12" fmla="*/ 137719 w 440345"/>
              <a:gd name="connsiteY12" fmla="*/ 253040 h 393701"/>
              <a:gd name="connsiteX13" fmla="*/ 2316 w 440345"/>
              <a:gd name="connsiteY13" fmla="*/ 223202 h 393701"/>
              <a:gd name="connsiteX14" fmla="*/ 55656 w 440345"/>
              <a:gd name="connsiteY14" fmla="*/ 162242 h 393701"/>
              <a:gd name="connsiteX15" fmla="*/ 86854 w 440345"/>
              <a:gd name="connsiteY15" fmla="*/ 104484 h 393701"/>
              <a:gd name="connsiteX0" fmla="*/ 86854 w 440345"/>
              <a:gd name="connsiteY0" fmla="*/ 104732 h 393949"/>
              <a:gd name="connsiteX1" fmla="*/ 108996 w 440345"/>
              <a:gd name="connsiteY1" fmla="*/ 10090 h 393949"/>
              <a:gd name="connsiteX2" fmla="*/ 230916 w 440345"/>
              <a:gd name="connsiteY2" fmla="*/ 63430 h 393949"/>
              <a:gd name="connsiteX3" fmla="*/ 320181 w 440345"/>
              <a:gd name="connsiteY3" fmla="*/ 19757 h 393949"/>
              <a:gd name="connsiteX4" fmla="*/ 356161 w 440345"/>
              <a:gd name="connsiteY4" fmla="*/ 1003 h 393949"/>
              <a:gd name="connsiteX5" fmla="*/ 373676 w 440345"/>
              <a:gd name="connsiteY5" fmla="*/ 53976 h 393949"/>
              <a:gd name="connsiteX6" fmla="*/ 337596 w 440345"/>
              <a:gd name="connsiteY6" fmla="*/ 139630 h 393949"/>
              <a:gd name="connsiteX7" fmla="*/ 436656 w 440345"/>
              <a:gd name="connsiteY7" fmla="*/ 238690 h 393949"/>
              <a:gd name="connsiteX8" fmla="*/ 406176 w 440345"/>
              <a:gd name="connsiteY8" fmla="*/ 292030 h 393949"/>
              <a:gd name="connsiteX9" fmla="*/ 284256 w 440345"/>
              <a:gd name="connsiteY9" fmla="*/ 261550 h 393949"/>
              <a:gd name="connsiteX10" fmla="*/ 234605 w 440345"/>
              <a:gd name="connsiteY10" fmla="*/ 322764 h 393949"/>
              <a:gd name="connsiteX11" fmla="*/ 173986 w 440345"/>
              <a:gd name="connsiteY11" fmla="*/ 392469 h 393949"/>
              <a:gd name="connsiteX12" fmla="*/ 137719 w 440345"/>
              <a:gd name="connsiteY12" fmla="*/ 253288 h 393949"/>
              <a:gd name="connsiteX13" fmla="*/ 2316 w 440345"/>
              <a:gd name="connsiteY13" fmla="*/ 223450 h 393949"/>
              <a:gd name="connsiteX14" fmla="*/ 55656 w 440345"/>
              <a:gd name="connsiteY14" fmla="*/ 162490 h 393949"/>
              <a:gd name="connsiteX15" fmla="*/ 86854 w 440345"/>
              <a:gd name="connsiteY15" fmla="*/ 104732 h 393949"/>
              <a:gd name="connsiteX0" fmla="*/ 86854 w 440345"/>
              <a:gd name="connsiteY0" fmla="*/ 104732 h 393949"/>
              <a:gd name="connsiteX1" fmla="*/ 108996 w 440345"/>
              <a:gd name="connsiteY1" fmla="*/ 10090 h 393949"/>
              <a:gd name="connsiteX2" fmla="*/ 230916 w 440345"/>
              <a:gd name="connsiteY2" fmla="*/ 63430 h 393949"/>
              <a:gd name="connsiteX3" fmla="*/ 320181 w 440345"/>
              <a:gd name="connsiteY3" fmla="*/ 19757 h 393949"/>
              <a:gd name="connsiteX4" fmla="*/ 356161 w 440345"/>
              <a:gd name="connsiteY4" fmla="*/ 1003 h 393949"/>
              <a:gd name="connsiteX5" fmla="*/ 356715 w 440345"/>
              <a:gd name="connsiteY5" fmla="*/ 62973 h 393949"/>
              <a:gd name="connsiteX6" fmla="*/ 337596 w 440345"/>
              <a:gd name="connsiteY6" fmla="*/ 139630 h 393949"/>
              <a:gd name="connsiteX7" fmla="*/ 436656 w 440345"/>
              <a:gd name="connsiteY7" fmla="*/ 238690 h 393949"/>
              <a:gd name="connsiteX8" fmla="*/ 406176 w 440345"/>
              <a:gd name="connsiteY8" fmla="*/ 292030 h 393949"/>
              <a:gd name="connsiteX9" fmla="*/ 284256 w 440345"/>
              <a:gd name="connsiteY9" fmla="*/ 261550 h 393949"/>
              <a:gd name="connsiteX10" fmla="*/ 234605 w 440345"/>
              <a:gd name="connsiteY10" fmla="*/ 322764 h 393949"/>
              <a:gd name="connsiteX11" fmla="*/ 173986 w 440345"/>
              <a:gd name="connsiteY11" fmla="*/ 392469 h 393949"/>
              <a:gd name="connsiteX12" fmla="*/ 137719 w 440345"/>
              <a:gd name="connsiteY12" fmla="*/ 253288 h 393949"/>
              <a:gd name="connsiteX13" fmla="*/ 2316 w 440345"/>
              <a:gd name="connsiteY13" fmla="*/ 223450 h 393949"/>
              <a:gd name="connsiteX14" fmla="*/ 55656 w 440345"/>
              <a:gd name="connsiteY14" fmla="*/ 162490 h 393949"/>
              <a:gd name="connsiteX15" fmla="*/ 86854 w 440345"/>
              <a:gd name="connsiteY15" fmla="*/ 104732 h 393949"/>
              <a:gd name="connsiteX0" fmla="*/ 87132 w 440623"/>
              <a:gd name="connsiteY0" fmla="*/ 104732 h 393949"/>
              <a:gd name="connsiteX1" fmla="*/ 109274 w 440623"/>
              <a:gd name="connsiteY1" fmla="*/ 10090 h 393949"/>
              <a:gd name="connsiteX2" fmla="*/ 231194 w 440623"/>
              <a:gd name="connsiteY2" fmla="*/ 63430 h 393949"/>
              <a:gd name="connsiteX3" fmla="*/ 320459 w 440623"/>
              <a:gd name="connsiteY3" fmla="*/ 19757 h 393949"/>
              <a:gd name="connsiteX4" fmla="*/ 356439 w 440623"/>
              <a:gd name="connsiteY4" fmla="*/ 1003 h 393949"/>
              <a:gd name="connsiteX5" fmla="*/ 356993 w 440623"/>
              <a:gd name="connsiteY5" fmla="*/ 62973 h 393949"/>
              <a:gd name="connsiteX6" fmla="*/ 337874 w 440623"/>
              <a:gd name="connsiteY6" fmla="*/ 139630 h 393949"/>
              <a:gd name="connsiteX7" fmla="*/ 436934 w 440623"/>
              <a:gd name="connsiteY7" fmla="*/ 238690 h 393949"/>
              <a:gd name="connsiteX8" fmla="*/ 406454 w 440623"/>
              <a:gd name="connsiteY8" fmla="*/ 292030 h 393949"/>
              <a:gd name="connsiteX9" fmla="*/ 284534 w 440623"/>
              <a:gd name="connsiteY9" fmla="*/ 261550 h 393949"/>
              <a:gd name="connsiteX10" fmla="*/ 234883 w 440623"/>
              <a:gd name="connsiteY10" fmla="*/ 322764 h 393949"/>
              <a:gd name="connsiteX11" fmla="*/ 174264 w 440623"/>
              <a:gd name="connsiteY11" fmla="*/ 392469 h 393949"/>
              <a:gd name="connsiteX12" fmla="*/ 137997 w 440623"/>
              <a:gd name="connsiteY12" fmla="*/ 253288 h 393949"/>
              <a:gd name="connsiteX13" fmla="*/ 2594 w 440623"/>
              <a:gd name="connsiteY13" fmla="*/ 223450 h 393949"/>
              <a:gd name="connsiteX14" fmla="*/ 49053 w 440623"/>
              <a:gd name="connsiteY14" fmla="*/ 151093 h 393949"/>
              <a:gd name="connsiteX15" fmla="*/ 87132 w 440623"/>
              <a:gd name="connsiteY15" fmla="*/ 104732 h 393949"/>
              <a:gd name="connsiteX0" fmla="*/ 111837 w 440811"/>
              <a:gd name="connsiteY0" fmla="*/ 87129 h 393949"/>
              <a:gd name="connsiteX1" fmla="*/ 109462 w 440811"/>
              <a:gd name="connsiteY1" fmla="*/ 10090 h 393949"/>
              <a:gd name="connsiteX2" fmla="*/ 231382 w 440811"/>
              <a:gd name="connsiteY2" fmla="*/ 63430 h 393949"/>
              <a:gd name="connsiteX3" fmla="*/ 320647 w 440811"/>
              <a:gd name="connsiteY3" fmla="*/ 19757 h 393949"/>
              <a:gd name="connsiteX4" fmla="*/ 356627 w 440811"/>
              <a:gd name="connsiteY4" fmla="*/ 1003 h 393949"/>
              <a:gd name="connsiteX5" fmla="*/ 357181 w 440811"/>
              <a:gd name="connsiteY5" fmla="*/ 62973 h 393949"/>
              <a:gd name="connsiteX6" fmla="*/ 338062 w 440811"/>
              <a:gd name="connsiteY6" fmla="*/ 139630 h 393949"/>
              <a:gd name="connsiteX7" fmla="*/ 437122 w 440811"/>
              <a:gd name="connsiteY7" fmla="*/ 238690 h 393949"/>
              <a:gd name="connsiteX8" fmla="*/ 406642 w 440811"/>
              <a:gd name="connsiteY8" fmla="*/ 292030 h 393949"/>
              <a:gd name="connsiteX9" fmla="*/ 284722 w 440811"/>
              <a:gd name="connsiteY9" fmla="*/ 261550 h 393949"/>
              <a:gd name="connsiteX10" fmla="*/ 235071 w 440811"/>
              <a:gd name="connsiteY10" fmla="*/ 322764 h 393949"/>
              <a:gd name="connsiteX11" fmla="*/ 174452 w 440811"/>
              <a:gd name="connsiteY11" fmla="*/ 392469 h 393949"/>
              <a:gd name="connsiteX12" fmla="*/ 138185 w 440811"/>
              <a:gd name="connsiteY12" fmla="*/ 253288 h 393949"/>
              <a:gd name="connsiteX13" fmla="*/ 2782 w 440811"/>
              <a:gd name="connsiteY13" fmla="*/ 223450 h 393949"/>
              <a:gd name="connsiteX14" fmla="*/ 49241 w 440811"/>
              <a:gd name="connsiteY14" fmla="*/ 151093 h 393949"/>
              <a:gd name="connsiteX15" fmla="*/ 111837 w 440811"/>
              <a:gd name="connsiteY15" fmla="*/ 87129 h 393949"/>
              <a:gd name="connsiteX0" fmla="*/ 111837 w 440811"/>
              <a:gd name="connsiteY0" fmla="*/ 87036 h 393856"/>
              <a:gd name="connsiteX1" fmla="*/ 109462 w 440811"/>
              <a:gd name="connsiteY1" fmla="*/ 9997 h 393856"/>
              <a:gd name="connsiteX2" fmla="*/ 224500 w 440811"/>
              <a:gd name="connsiteY2" fmla="*/ 51941 h 393856"/>
              <a:gd name="connsiteX3" fmla="*/ 320647 w 440811"/>
              <a:gd name="connsiteY3" fmla="*/ 19664 h 393856"/>
              <a:gd name="connsiteX4" fmla="*/ 356627 w 440811"/>
              <a:gd name="connsiteY4" fmla="*/ 910 h 393856"/>
              <a:gd name="connsiteX5" fmla="*/ 357181 w 440811"/>
              <a:gd name="connsiteY5" fmla="*/ 62880 h 393856"/>
              <a:gd name="connsiteX6" fmla="*/ 338062 w 440811"/>
              <a:gd name="connsiteY6" fmla="*/ 139537 h 393856"/>
              <a:gd name="connsiteX7" fmla="*/ 437122 w 440811"/>
              <a:gd name="connsiteY7" fmla="*/ 238597 h 393856"/>
              <a:gd name="connsiteX8" fmla="*/ 406642 w 440811"/>
              <a:gd name="connsiteY8" fmla="*/ 291937 h 393856"/>
              <a:gd name="connsiteX9" fmla="*/ 284722 w 440811"/>
              <a:gd name="connsiteY9" fmla="*/ 261457 h 393856"/>
              <a:gd name="connsiteX10" fmla="*/ 235071 w 440811"/>
              <a:gd name="connsiteY10" fmla="*/ 322671 h 393856"/>
              <a:gd name="connsiteX11" fmla="*/ 174452 w 440811"/>
              <a:gd name="connsiteY11" fmla="*/ 392376 h 393856"/>
              <a:gd name="connsiteX12" fmla="*/ 138185 w 440811"/>
              <a:gd name="connsiteY12" fmla="*/ 253195 h 393856"/>
              <a:gd name="connsiteX13" fmla="*/ 2782 w 440811"/>
              <a:gd name="connsiteY13" fmla="*/ 223357 h 393856"/>
              <a:gd name="connsiteX14" fmla="*/ 49241 w 440811"/>
              <a:gd name="connsiteY14" fmla="*/ 151000 h 393856"/>
              <a:gd name="connsiteX15" fmla="*/ 111837 w 440811"/>
              <a:gd name="connsiteY15" fmla="*/ 87036 h 393856"/>
              <a:gd name="connsiteX0" fmla="*/ 111837 w 440811"/>
              <a:gd name="connsiteY0" fmla="*/ 92333 h 399153"/>
              <a:gd name="connsiteX1" fmla="*/ 109462 w 440811"/>
              <a:gd name="connsiteY1" fmla="*/ 15294 h 399153"/>
              <a:gd name="connsiteX2" fmla="*/ 224500 w 440811"/>
              <a:gd name="connsiteY2" fmla="*/ 57238 h 399153"/>
              <a:gd name="connsiteX3" fmla="*/ 316023 w 440811"/>
              <a:gd name="connsiteY3" fmla="*/ 4427 h 399153"/>
              <a:gd name="connsiteX4" fmla="*/ 356627 w 440811"/>
              <a:gd name="connsiteY4" fmla="*/ 6207 h 399153"/>
              <a:gd name="connsiteX5" fmla="*/ 357181 w 440811"/>
              <a:gd name="connsiteY5" fmla="*/ 68177 h 399153"/>
              <a:gd name="connsiteX6" fmla="*/ 338062 w 440811"/>
              <a:gd name="connsiteY6" fmla="*/ 144834 h 399153"/>
              <a:gd name="connsiteX7" fmla="*/ 437122 w 440811"/>
              <a:gd name="connsiteY7" fmla="*/ 243894 h 399153"/>
              <a:gd name="connsiteX8" fmla="*/ 406642 w 440811"/>
              <a:gd name="connsiteY8" fmla="*/ 297234 h 399153"/>
              <a:gd name="connsiteX9" fmla="*/ 284722 w 440811"/>
              <a:gd name="connsiteY9" fmla="*/ 266754 h 399153"/>
              <a:gd name="connsiteX10" fmla="*/ 235071 w 440811"/>
              <a:gd name="connsiteY10" fmla="*/ 327968 h 399153"/>
              <a:gd name="connsiteX11" fmla="*/ 174452 w 440811"/>
              <a:gd name="connsiteY11" fmla="*/ 397673 h 399153"/>
              <a:gd name="connsiteX12" fmla="*/ 138185 w 440811"/>
              <a:gd name="connsiteY12" fmla="*/ 258492 h 399153"/>
              <a:gd name="connsiteX13" fmla="*/ 2782 w 440811"/>
              <a:gd name="connsiteY13" fmla="*/ 228654 h 399153"/>
              <a:gd name="connsiteX14" fmla="*/ 49241 w 440811"/>
              <a:gd name="connsiteY14" fmla="*/ 156297 h 399153"/>
              <a:gd name="connsiteX15" fmla="*/ 111837 w 440811"/>
              <a:gd name="connsiteY15" fmla="*/ 92333 h 399153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57181 w 440811"/>
              <a:gd name="connsiteY5" fmla="*/ 74368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46852 w 440811"/>
              <a:gd name="connsiteY5" fmla="*/ 70653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66053 w 440811"/>
              <a:gd name="connsiteY5" fmla="*/ 79275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110254 h 417074"/>
              <a:gd name="connsiteX1" fmla="*/ 109462 w 440811"/>
              <a:gd name="connsiteY1" fmla="*/ 33215 h 417074"/>
              <a:gd name="connsiteX2" fmla="*/ 224500 w 440811"/>
              <a:gd name="connsiteY2" fmla="*/ 75159 h 417074"/>
              <a:gd name="connsiteX3" fmla="*/ 316023 w 440811"/>
              <a:gd name="connsiteY3" fmla="*/ 22348 h 417074"/>
              <a:gd name="connsiteX4" fmla="*/ 379028 w 440811"/>
              <a:gd name="connsiteY4" fmla="*/ 961 h 417074"/>
              <a:gd name="connsiteX5" fmla="*/ 366053 w 440811"/>
              <a:gd name="connsiteY5" fmla="*/ 91005 h 417074"/>
              <a:gd name="connsiteX6" fmla="*/ 338062 w 440811"/>
              <a:gd name="connsiteY6" fmla="*/ 162755 h 417074"/>
              <a:gd name="connsiteX7" fmla="*/ 437122 w 440811"/>
              <a:gd name="connsiteY7" fmla="*/ 261815 h 417074"/>
              <a:gd name="connsiteX8" fmla="*/ 406642 w 440811"/>
              <a:gd name="connsiteY8" fmla="*/ 315155 h 417074"/>
              <a:gd name="connsiteX9" fmla="*/ 284722 w 440811"/>
              <a:gd name="connsiteY9" fmla="*/ 284675 h 417074"/>
              <a:gd name="connsiteX10" fmla="*/ 235071 w 440811"/>
              <a:gd name="connsiteY10" fmla="*/ 345889 h 417074"/>
              <a:gd name="connsiteX11" fmla="*/ 174452 w 440811"/>
              <a:gd name="connsiteY11" fmla="*/ 415594 h 417074"/>
              <a:gd name="connsiteX12" fmla="*/ 138185 w 440811"/>
              <a:gd name="connsiteY12" fmla="*/ 276413 h 417074"/>
              <a:gd name="connsiteX13" fmla="*/ 2782 w 440811"/>
              <a:gd name="connsiteY13" fmla="*/ 246575 h 417074"/>
              <a:gd name="connsiteX14" fmla="*/ 49241 w 440811"/>
              <a:gd name="connsiteY14" fmla="*/ 174218 h 417074"/>
              <a:gd name="connsiteX15" fmla="*/ 111837 w 440811"/>
              <a:gd name="connsiteY15" fmla="*/ 110254 h 41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0811" h="417074">
                <a:moveTo>
                  <a:pt x="111837" y="110254"/>
                </a:moveTo>
                <a:cubicBezTo>
                  <a:pt x="121874" y="86754"/>
                  <a:pt x="90685" y="39064"/>
                  <a:pt x="109462" y="33215"/>
                </a:cubicBezTo>
                <a:cubicBezTo>
                  <a:pt x="128239" y="27366"/>
                  <a:pt x="190073" y="76970"/>
                  <a:pt x="224500" y="75159"/>
                </a:cubicBezTo>
                <a:cubicBezTo>
                  <a:pt x="258927" y="73348"/>
                  <a:pt x="290268" y="34714"/>
                  <a:pt x="316023" y="22348"/>
                </a:cubicBezTo>
                <a:cubicBezTo>
                  <a:pt x="341778" y="9982"/>
                  <a:pt x="372915" y="-3791"/>
                  <a:pt x="379028" y="961"/>
                </a:cubicBezTo>
                <a:cubicBezTo>
                  <a:pt x="385141" y="5713"/>
                  <a:pt x="372881" y="64039"/>
                  <a:pt x="366053" y="91005"/>
                </a:cubicBezTo>
                <a:cubicBezTo>
                  <a:pt x="359225" y="117971"/>
                  <a:pt x="326217" y="134287"/>
                  <a:pt x="338062" y="162755"/>
                </a:cubicBezTo>
                <a:cubicBezTo>
                  <a:pt x="349907" y="191223"/>
                  <a:pt x="425692" y="236415"/>
                  <a:pt x="437122" y="261815"/>
                </a:cubicBezTo>
                <a:cubicBezTo>
                  <a:pt x="448552" y="287215"/>
                  <a:pt x="432042" y="311345"/>
                  <a:pt x="406642" y="315155"/>
                </a:cubicBezTo>
                <a:cubicBezTo>
                  <a:pt x="381242" y="318965"/>
                  <a:pt x="313317" y="279553"/>
                  <a:pt x="284722" y="284675"/>
                </a:cubicBezTo>
                <a:cubicBezTo>
                  <a:pt x="256127" y="289797"/>
                  <a:pt x="253449" y="324069"/>
                  <a:pt x="235071" y="345889"/>
                </a:cubicBezTo>
                <a:cubicBezTo>
                  <a:pt x="216693" y="367709"/>
                  <a:pt x="190600" y="427173"/>
                  <a:pt x="174452" y="415594"/>
                </a:cubicBezTo>
                <a:cubicBezTo>
                  <a:pt x="158304" y="404015"/>
                  <a:pt x="166797" y="304583"/>
                  <a:pt x="138185" y="276413"/>
                </a:cubicBezTo>
                <a:cubicBezTo>
                  <a:pt x="109573" y="248243"/>
                  <a:pt x="16752" y="259275"/>
                  <a:pt x="2782" y="246575"/>
                </a:cubicBezTo>
                <a:cubicBezTo>
                  <a:pt x="-11188" y="233875"/>
                  <a:pt x="31065" y="196938"/>
                  <a:pt x="49241" y="174218"/>
                </a:cubicBezTo>
                <a:cubicBezTo>
                  <a:pt x="67417" y="151498"/>
                  <a:pt x="101800" y="133754"/>
                  <a:pt x="111837" y="110254"/>
                </a:cubicBezTo>
                <a:close/>
              </a:path>
            </a:pathLst>
          </a:custGeom>
          <a:solidFill>
            <a:schemeClr val="accent4"/>
          </a:solidFill>
          <a:ln w="9525"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5" name="云形 25"/>
          <p:cNvSpPr/>
          <p:nvPr/>
        </p:nvSpPr>
        <p:spPr>
          <a:xfrm>
            <a:off x="-3532612" y="480406"/>
            <a:ext cx="1113090" cy="737588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5" name="云形 26"/>
          <p:cNvSpPr/>
          <p:nvPr/>
        </p:nvSpPr>
        <p:spPr>
          <a:xfrm rot="429982">
            <a:off x="1725421" y="2483167"/>
            <a:ext cx="1144443" cy="712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58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81481E-6 L 0.65911 0.06157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56" y="30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0.50247 -0.02431 " pathEditMode="relative" rAng="0" ptsTypes="AA">
                                      <p:cBhvr>
                                        <p:cTn id="16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12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0527 0.00013 E" pathEditMode="relative" ptsTypes="">
                                      <p:cBhvr>
                                        <p:cTn id="18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2461 0.00057 E" pathEditMode="relative" ptsTypes="">
                                      <p:cBhvr>
                                        <p:cTn id="20" dur="4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4 -0.01458 L 0.46289 0.00162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74" y="8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55 -0.00255 L -1.45833E-6 1.11111E-6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1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68719 -0.017227 L 0 0 E" pathEditMode="relative" ptsTypes="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2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" fill="hold">
                                          <p:stCondLst>
                                            <p:cond delay="101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3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37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0" grpId="0"/>
      <p:bldP spid="29" grpId="0" animBg="1"/>
      <p:bldP spid="29" grpId="1" animBg="1"/>
      <p:bldP spid="29" grpId="2" animBg="1"/>
      <p:bldP spid="29" grpId="3" animBg="1"/>
      <p:bldP spid="30" grpId="0" animBg="1"/>
      <p:bldP spid="35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D6146-E8C7-4455-B3A2-209E7FCD8F39}"/>
              </a:ext>
            </a:extLst>
          </p:cNvPr>
          <p:cNvSpPr txBox="1"/>
          <p:nvPr/>
        </p:nvSpPr>
        <p:spPr>
          <a:xfrm>
            <a:off x="1576874" y="1054358"/>
            <a:ext cx="86494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?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02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组合 610"/>
          <p:cNvGrpSpPr/>
          <p:nvPr/>
        </p:nvGrpSpPr>
        <p:grpSpPr>
          <a:xfrm>
            <a:off x="951470" y="2155665"/>
            <a:ext cx="10592831" cy="3004648"/>
            <a:chOff x="951470" y="1694020"/>
            <a:chExt cx="10592831" cy="3004648"/>
          </a:xfrm>
        </p:grpSpPr>
        <p:sp>
          <p:nvSpPr>
            <p:cNvPr id="589" name="直接连接符 13"/>
            <p:cNvSpPr>
              <a:spLocks noChangeShapeType="1"/>
            </p:cNvSpPr>
            <p:nvPr/>
          </p:nvSpPr>
          <p:spPr bwMode="auto">
            <a:xfrm>
              <a:off x="951470" y="1698757"/>
              <a:ext cx="9976645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0" name="右中括号 599"/>
            <p:cNvSpPr/>
            <p:nvPr/>
          </p:nvSpPr>
          <p:spPr>
            <a:xfrm>
              <a:off x="10869613" y="1694020"/>
              <a:ext cx="674688" cy="1504837"/>
            </a:xfrm>
            <a:prstGeom prst="rightBracket">
              <a:avLst>
                <a:gd name="adj" fmla="val 143203"/>
              </a:avLst>
            </a:prstGeom>
            <a:ln w="12700">
              <a:solidFill>
                <a:srgbClr val="72B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1" name="直接连接符 13"/>
            <p:cNvSpPr>
              <a:spLocks noChangeShapeType="1"/>
            </p:cNvSpPr>
            <p:nvPr/>
          </p:nvSpPr>
          <p:spPr bwMode="auto">
            <a:xfrm>
              <a:off x="2876316" y="3198857"/>
              <a:ext cx="8069600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2" name="右中括号 601"/>
            <p:cNvSpPr/>
            <p:nvPr/>
          </p:nvSpPr>
          <p:spPr>
            <a:xfrm flipH="1">
              <a:off x="2238140" y="3193868"/>
              <a:ext cx="674688" cy="1504800"/>
            </a:xfrm>
            <a:prstGeom prst="rightBracket">
              <a:avLst>
                <a:gd name="adj" fmla="val 143203"/>
              </a:avLst>
            </a:prstGeom>
            <a:ln w="12700">
              <a:solidFill>
                <a:srgbClr val="72B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3" name="直接连接符 13"/>
            <p:cNvSpPr>
              <a:spLocks noChangeShapeType="1"/>
            </p:cNvSpPr>
            <p:nvPr/>
          </p:nvSpPr>
          <p:spPr bwMode="auto">
            <a:xfrm>
              <a:off x="2848991" y="4698668"/>
              <a:ext cx="8069600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7" name="Freeform 6"/>
          <p:cNvSpPr>
            <a:spLocks/>
          </p:cNvSpPr>
          <p:nvPr/>
        </p:nvSpPr>
        <p:spPr bwMode="auto">
          <a:xfrm>
            <a:off x="7087952" y="1844605"/>
            <a:ext cx="554038" cy="280988"/>
          </a:xfrm>
          <a:custGeom>
            <a:avLst/>
            <a:gdLst>
              <a:gd name="T0" fmla="*/ 131 w 133"/>
              <a:gd name="T1" fmla="*/ 64 h 64"/>
              <a:gd name="T2" fmla="*/ 133 w 133"/>
              <a:gd name="T3" fmla="*/ 55 h 64"/>
              <a:gd name="T4" fmla="*/ 132 w 133"/>
              <a:gd name="T5" fmla="*/ 46 h 64"/>
              <a:gd name="T6" fmla="*/ 128 w 133"/>
              <a:gd name="T7" fmla="*/ 38 h 64"/>
              <a:gd name="T8" fmla="*/ 118 w 133"/>
              <a:gd name="T9" fmla="*/ 28 h 64"/>
              <a:gd name="T10" fmla="*/ 104 w 133"/>
              <a:gd name="T11" fmla="*/ 24 h 64"/>
              <a:gd name="T12" fmla="*/ 90 w 133"/>
              <a:gd name="T13" fmla="*/ 28 h 64"/>
              <a:gd name="T14" fmla="*/ 90 w 133"/>
              <a:gd name="T15" fmla="*/ 28 h 64"/>
              <a:gd name="T16" fmla="*/ 89 w 133"/>
              <a:gd name="T17" fmla="*/ 27 h 64"/>
              <a:gd name="T18" fmla="*/ 89 w 133"/>
              <a:gd name="T19" fmla="*/ 22 h 64"/>
              <a:gd name="T20" fmla="*/ 76 w 133"/>
              <a:gd name="T21" fmla="*/ 5 h 64"/>
              <a:gd name="T22" fmla="*/ 54 w 133"/>
              <a:gd name="T23" fmla="*/ 2 h 64"/>
              <a:gd name="T24" fmla="*/ 34 w 133"/>
              <a:gd name="T25" fmla="*/ 23 h 64"/>
              <a:gd name="T26" fmla="*/ 33 w 133"/>
              <a:gd name="T27" fmla="*/ 34 h 64"/>
              <a:gd name="T28" fmla="*/ 33 w 133"/>
              <a:gd name="T29" fmla="*/ 34 h 64"/>
              <a:gd name="T30" fmla="*/ 14 w 133"/>
              <a:gd name="T31" fmla="*/ 37 h 64"/>
              <a:gd name="T32" fmla="*/ 4 w 133"/>
              <a:gd name="T33" fmla="*/ 47 h 64"/>
              <a:gd name="T34" fmla="*/ 4 w 133"/>
              <a:gd name="T35" fmla="*/ 46 h 64"/>
              <a:gd name="T36" fmla="*/ 4 w 133"/>
              <a:gd name="T37" fmla="*/ 46 h 64"/>
              <a:gd name="T38" fmla="*/ 1 w 133"/>
              <a:gd name="T39" fmla="*/ 64 h 64"/>
              <a:gd name="T40" fmla="*/ 131 w 133"/>
              <a:gd name="T41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3" h="64">
                <a:moveTo>
                  <a:pt x="131" y="64"/>
                </a:moveTo>
                <a:cubicBezTo>
                  <a:pt x="132" y="61"/>
                  <a:pt x="133" y="58"/>
                  <a:pt x="133" y="55"/>
                </a:cubicBezTo>
                <a:cubicBezTo>
                  <a:pt x="133" y="52"/>
                  <a:pt x="133" y="49"/>
                  <a:pt x="132" y="46"/>
                </a:cubicBezTo>
                <a:cubicBezTo>
                  <a:pt x="131" y="43"/>
                  <a:pt x="130" y="41"/>
                  <a:pt x="128" y="38"/>
                </a:cubicBezTo>
                <a:cubicBezTo>
                  <a:pt x="125" y="33"/>
                  <a:pt x="123" y="32"/>
                  <a:pt x="118" y="28"/>
                </a:cubicBezTo>
                <a:cubicBezTo>
                  <a:pt x="114" y="26"/>
                  <a:pt x="109" y="24"/>
                  <a:pt x="104" y="24"/>
                </a:cubicBezTo>
                <a:cubicBezTo>
                  <a:pt x="99" y="24"/>
                  <a:pt x="94" y="26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89" y="27"/>
                  <a:pt x="89" y="27"/>
                  <a:pt x="89" y="27"/>
                </a:cubicBezTo>
                <a:cubicBezTo>
                  <a:pt x="89" y="26"/>
                  <a:pt x="89" y="24"/>
                  <a:pt x="89" y="22"/>
                </a:cubicBezTo>
                <a:cubicBezTo>
                  <a:pt x="86" y="15"/>
                  <a:pt x="82" y="8"/>
                  <a:pt x="76" y="5"/>
                </a:cubicBezTo>
                <a:cubicBezTo>
                  <a:pt x="69" y="1"/>
                  <a:pt x="62" y="0"/>
                  <a:pt x="54" y="2"/>
                </a:cubicBezTo>
                <a:cubicBezTo>
                  <a:pt x="44" y="5"/>
                  <a:pt x="37" y="13"/>
                  <a:pt x="34" y="23"/>
                </a:cubicBezTo>
                <a:cubicBezTo>
                  <a:pt x="34" y="26"/>
                  <a:pt x="33" y="31"/>
                  <a:pt x="33" y="34"/>
                </a:cubicBezTo>
                <a:cubicBezTo>
                  <a:pt x="33" y="34"/>
                  <a:pt x="33" y="34"/>
                  <a:pt x="33" y="34"/>
                </a:cubicBezTo>
                <a:cubicBezTo>
                  <a:pt x="26" y="32"/>
                  <a:pt x="19" y="33"/>
                  <a:pt x="14" y="37"/>
                </a:cubicBezTo>
                <a:cubicBezTo>
                  <a:pt x="9" y="39"/>
                  <a:pt x="6" y="43"/>
                  <a:pt x="4" y="47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46"/>
                  <a:pt x="4" y="46"/>
                  <a:pt x="4" y="46"/>
                </a:cubicBezTo>
                <a:cubicBezTo>
                  <a:pt x="1" y="51"/>
                  <a:pt x="0" y="58"/>
                  <a:pt x="1" y="64"/>
                </a:cubicBezTo>
                <a:lnTo>
                  <a:pt x="131" y="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86" name="组合 585"/>
          <p:cNvGrpSpPr/>
          <p:nvPr/>
        </p:nvGrpSpPr>
        <p:grpSpPr>
          <a:xfrm>
            <a:off x="-25400" y="6043724"/>
            <a:ext cx="12303126" cy="863490"/>
            <a:chOff x="-25400" y="5164139"/>
            <a:chExt cx="12303126" cy="1743075"/>
          </a:xfrm>
        </p:grpSpPr>
        <p:sp>
          <p:nvSpPr>
            <p:cNvPr id="366" name="Freeform 17"/>
            <p:cNvSpPr>
              <a:spLocks/>
            </p:cNvSpPr>
            <p:nvPr/>
          </p:nvSpPr>
          <p:spPr bwMode="auto">
            <a:xfrm>
              <a:off x="9906001" y="6311901"/>
              <a:ext cx="1020763" cy="409575"/>
            </a:xfrm>
            <a:custGeom>
              <a:avLst/>
              <a:gdLst>
                <a:gd name="T0" fmla="*/ 0 w 245"/>
                <a:gd name="T1" fmla="*/ 93 h 93"/>
                <a:gd name="T2" fmla="*/ 245 w 245"/>
                <a:gd name="T3" fmla="*/ 93 h 93"/>
                <a:gd name="T4" fmla="*/ 244 w 245"/>
                <a:gd name="T5" fmla="*/ 85 h 93"/>
                <a:gd name="T6" fmla="*/ 239 w 245"/>
                <a:gd name="T7" fmla="*/ 75 h 93"/>
                <a:gd name="T8" fmla="*/ 223 w 245"/>
                <a:gd name="T9" fmla="*/ 58 h 93"/>
                <a:gd name="T10" fmla="*/ 223 w 245"/>
                <a:gd name="T11" fmla="*/ 58 h 93"/>
                <a:gd name="T12" fmla="*/ 201 w 245"/>
                <a:gd name="T13" fmla="*/ 52 h 93"/>
                <a:gd name="T14" fmla="*/ 194 w 245"/>
                <a:gd name="T15" fmla="*/ 53 h 93"/>
                <a:gd name="T16" fmla="*/ 194 w 245"/>
                <a:gd name="T17" fmla="*/ 50 h 93"/>
                <a:gd name="T18" fmla="*/ 153 w 245"/>
                <a:gd name="T19" fmla="*/ 8 h 93"/>
                <a:gd name="T20" fmla="*/ 130 w 245"/>
                <a:gd name="T21" fmla="*/ 15 h 93"/>
                <a:gd name="T22" fmla="*/ 103 w 245"/>
                <a:gd name="T23" fmla="*/ 0 h 93"/>
                <a:gd name="T24" fmla="*/ 74 w 245"/>
                <a:gd name="T25" fmla="*/ 25 h 93"/>
                <a:gd name="T26" fmla="*/ 64 w 245"/>
                <a:gd name="T27" fmla="*/ 23 h 93"/>
                <a:gd name="T28" fmla="*/ 35 w 245"/>
                <a:gd name="T29" fmla="*/ 52 h 93"/>
                <a:gd name="T30" fmla="*/ 36 w 245"/>
                <a:gd name="T31" fmla="*/ 60 h 93"/>
                <a:gd name="T32" fmla="*/ 35 w 245"/>
                <a:gd name="T33" fmla="*/ 60 h 93"/>
                <a:gd name="T34" fmla="*/ 0 w 245"/>
                <a:gd name="T3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5" h="93">
                  <a:moveTo>
                    <a:pt x="0" y="93"/>
                  </a:moveTo>
                  <a:cubicBezTo>
                    <a:pt x="245" y="93"/>
                    <a:pt x="245" y="93"/>
                    <a:pt x="245" y="93"/>
                  </a:cubicBezTo>
                  <a:cubicBezTo>
                    <a:pt x="245" y="90"/>
                    <a:pt x="245" y="88"/>
                    <a:pt x="244" y="85"/>
                  </a:cubicBezTo>
                  <a:cubicBezTo>
                    <a:pt x="242" y="82"/>
                    <a:pt x="241" y="78"/>
                    <a:pt x="239" y="75"/>
                  </a:cubicBezTo>
                  <a:cubicBezTo>
                    <a:pt x="235" y="68"/>
                    <a:pt x="230" y="62"/>
                    <a:pt x="223" y="58"/>
                  </a:cubicBezTo>
                  <a:cubicBezTo>
                    <a:pt x="223" y="58"/>
                    <a:pt x="223" y="58"/>
                    <a:pt x="223" y="58"/>
                  </a:cubicBezTo>
                  <a:cubicBezTo>
                    <a:pt x="216" y="54"/>
                    <a:pt x="209" y="52"/>
                    <a:pt x="201" y="52"/>
                  </a:cubicBezTo>
                  <a:cubicBezTo>
                    <a:pt x="198" y="52"/>
                    <a:pt x="196" y="53"/>
                    <a:pt x="194" y="53"/>
                  </a:cubicBezTo>
                  <a:cubicBezTo>
                    <a:pt x="194" y="52"/>
                    <a:pt x="194" y="51"/>
                    <a:pt x="194" y="50"/>
                  </a:cubicBezTo>
                  <a:cubicBezTo>
                    <a:pt x="194" y="27"/>
                    <a:pt x="175" y="8"/>
                    <a:pt x="153" y="8"/>
                  </a:cubicBezTo>
                  <a:cubicBezTo>
                    <a:pt x="144" y="8"/>
                    <a:pt x="136" y="11"/>
                    <a:pt x="130" y="15"/>
                  </a:cubicBezTo>
                  <a:cubicBezTo>
                    <a:pt x="125" y="6"/>
                    <a:pt x="116" y="0"/>
                    <a:pt x="103" y="0"/>
                  </a:cubicBezTo>
                  <a:cubicBezTo>
                    <a:pt x="86" y="0"/>
                    <a:pt x="76" y="12"/>
                    <a:pt x="74" y="25"/>
                  </a:cubicBezTo>
                  <a:cubicBezTo>
                    <a:pt x="71" y="24"/>
                    <a:pt x="68" y="23"/>
                    <a:pt x="64" y="23"/>
                  </a:cubicBezTo>
                  <a:cubicBezTo>
                    <a:pt x="48" y="23"/>
                    <a:pt x="35" y="36"/>
                    <a:pt x="35" y="52"/>
                  </a:cubicBezTo>
                  <a:cubicBezTo>
                    <a:pt x="35" y="55"/>
                    <a:pt x="35" y="57"/>
                    <a:pt x="36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16" y="60"/>
                    <a:pt x="1" y="75"/>
                    <a:pt x="0" y="93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7" name="Freeform 18"/>
            <p:cNvSpPr>
              <a:spLocks/>
            </p:cNvSpPr>
            <p:nvPr/>
          </p:nvSpPr>
          <p:spPr bwMode="auto">
            <a:xfrm>
              <a:off x="10426701" y="6346826"/>
              <a:ext cx="500063" cy="374650"/>
            </a:xfrm>
            <a:custGeom>
              <a:avLst/>
              <a:gdLst>
                <a:gd name="T0" fmla="*/ 28 w 120"/>
                <a:gd name="T1" fmla="*/ 0 h 85"/>
                <a:gd name="T2" fmla="*/ 5 w 120"/>
                <a:gd name="T3" fmla="*/ 7 h 85"/>
                <a:gd name="T4" fmla="*/ 5 w 120"/>
                <a:gd name="T5" fmla="*/ 7 h 85"/>
                <a:gd name="T6" fmla="*/ 0 w 120"/>
                <a:gd name="T7" fmla="*/ 1 h 85"/>
                <a:gd name="T8" fmla="*/ 4 w 120"/>
                <a:gd name="T9" fmla="*/ 85 h 85"/>
                <a:gd name="T10" fmla="*/ 120 w 120"/>
                <a:gd name="T11" fmla="*/ 85 h 85"/>
                <a:gd name="T12" fmla="*/ 119 w 120"/>
                <a:gd name="T13" fmla="*/ 77 h 85"/>
                <a:gd name="T14" fmla="*/ 114 w 120"/>
                <a:gd name="T15" fmla="*/ 67 h 85"/>
                <a:gd name="T16" fmla="*/ 98 w 120"/>
                <a:gd name="T17" fmla="*/ 50 h 85"/>
                <a:gd name="T18" fmla="*/ 98 w 120"/>
                <a:gd name="T19" fmla="*/ 50 h 85"/>
                <a:gd name="T20" fmla="*/ 76 w 120"/>
                <a:gd name="T21" fmla="*/ 44 h 85"/>
                <a:gd name="T22" fmla="*/ 69 w 120"/>
                <a:gd name="T23" fmla="*/ 45 h 85"/>
                <a:gd name="T24" fmla="*/ 69 w 120"/>
                <a:gd name="T25" fmla="*/ 45 h 85"/>
                <a:gd name="T26" fmla="*/ 69 w 120"/>
                <a:gd name="T27" fmla="*/ 45 h 85"/>
                <a:gd name="T28" fmla="*/ 69 w 120"/>
                <a:gd name="T29" fmla="*/ 42 h 85"/>
                <a:gd name="T30" fmla="*/ 28 w 120"/>
                <a:gd name="T3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0" h="85">
                  <a:moveTo>
                    <a:pt x="28" y="0"/>
                  </a:moveTo>
                  <a:cubicBezTo>
                    <a:pt x="19" y="0"/>
                    <a:pt x="11" y="3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5"/>
                    <a:pt x="2" y="3"/>
                    <a:pt x="0" y="1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20" y="82"/>
                    <a:pt x="120" y="80"/>
                    <a:pt x="119" y="77"/>
                  </a:cubicBezTo>
                  <a:cubicBezTo>
                    <a:pt x="117" y="74"/>
                    <a:pt x="116" y="70"/>
                    <a:pt x="114" y="67"/>
                  </a:cubicBezTo>
                  <a:cubicBezTo>
                    <a:pt x="110" y="60"/>
                    <a:pt x="105" y="54"/>
                    <a:pt x="98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1" y="46"/>
                    <a:pt x="84" y="44"/>
                    <a:pt x="76" y="44"/>
                  </a:cubicBezTo>
                  <a:cubicBezTo>
                    <a:pt x="73" y="44"/>
                    <a:pt x="71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4"/>
                    <a:pt x="69" y="43"/>
                    <a:pt x="69" y="42"/>
                  </a:cubicBezTo>
                  <a:cubicBezTo>
                    <a:pt x="69" y="19"/>
                    <a:pt x="50" y="0"/>
                    <a:pt x="28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0" name="Freeform 31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1" name="Freeform 32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3" name="Freeform 44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4" name="Freeform 45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5" name="Oval 46"/>
            <p:cNvSpPr>
              <a:spLocks noChangeArrowheads="1"/>
            </p:cNvSpPr>
            <p:nvPr/>
          </p:nvSpPr>
          <p:spPr bwMode="auto">
            <a:xfrm>
              <a:off x="184150" y="5873751"/>
              <a:ext cx="290513" cy="30956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6" name="Freeform 47"/>
            <p:cNvSpPr>
              <a:spLocks/>
            </p:cNvSpPr>
            <p:nvPr/>
          </p:nvSpPr>
          <p:spPr bwMode="auto">
            <a:xfrm>
              <a:off x="774700" y="5781676"/>
              <a:ext cx="250825" cy="265113"/>
            </a:xfrm>
            <a:custGeom>
              <a:avLst/>
              <a:gdLst>
                <a:gd name="T0" fmla="*/ 60 w 60"/>
                <a:gd name="T1" fmla="*/ 29 h 60"/>
                <a:gd name="T2" fmla="*/ 31 w 60"/>
                <a:gd name="T3" fmla="*/ 60 h 60"/>
                <a:gd name="T4" fmla="*/ 1 w 60"/>
                <a:gd name="T5" fmla="*/ 30 h 60"/>
                <a:gd name="T6" fmla="*/ 30 w 60"/>
                <a:gd name="T7" fmla="*/ 0 h 60"/>
                <a:gd name="T8" fmla="*/ 60 w 60"/>
                <a:gd name="T9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60" y="29"/>
                  </a:moveTo>
                  <a:cubicBezTo>
                    <a:pt x="60" y="46"/>
                    <a:pt x="47" y="59"/>
                    <a:pt x="31" y="60"/>
                  </a:cubicBezTo>
                  <a:cubicBezTo>
                    <a:pt x="14" y="60"/>
                    <a:pt x="1" y="47"/>
                    <a:pt x="1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60" y="13"/>
                    <a:pt x="60" y="29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7" name="Freeform 48"/>
            <p:cNvSpPr>
              <a:spLocks/>
            </p:cNvSpPr>
            <p:nvPr/>
          </p:nvSpPr>
          <p:spPr bwMode="auto">
            <a:xfrm>
              <a:off x="274638" y="5216526"/>
              <a:ext cx="584200" cy="639763"/>
            </a:xfrm>
            <a:custGeom>
              <a:avLst/>
              <a:gdLst>
                <a:gd name="T0" fmla="*/ 140 w 140"/>
                <a:gd name="T1" fmla="*/ 71 h 145"/>
                <a:gd name="T2" fmla="*/ 71 w 140"/>
                <a:gd name="T3" fmla="*/ 144 h 145"/>
                <a:gd name="T4" fmla="*/ 1 w 140"/>
                <a:gd name="T5" fmla="*/ 74 h 145"/>
                <a:gd name="T6" fmla="*/ 69 w 140"/>
                <a:gd name="T7" fmla="*/ 0 h 145"/>
                <a:gd name="T8" fmla="*/ 140 w 140"/>
                <a:gd name="T9" fmla="*/ 7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45">
                  <a:moveTo>
                    <a:pt x="140" y="71"/>
                  </a:moveTo>
                  <a:cubicBezTo>
                    <a:pt x="140" y="111"/>
                    <a:pt x="110" y="144"/>
                    <a:pt x="71" y="144"/>
                  </a:cubicBezTo>
                  <a:cubicBezTo>
                    <a:pt x="33" y="145"/>
                    <a:pt x="1" y="113"/>
                    <a:pt x="1" y="74"/>
                  </a:cubicBezTo>
                  <a:cubicBezTo>
                    <a:pt x="0" y="34"/>
                    <a:pt x="31" y="1"/>
                    <a:pt x="69" y="0"/>
                  </a:cubicBezTo>
                  <a:cubicBezTo>
                    <a:pt x="107" y="0"/>
                    <a:pt x="139" y="31"/>
                    <a:pt x="140" y="7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8" name="Oval 49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9" name="Freeform 50"/>
            <p:cNvSpPr>
              <a:spLocks noEditPoints="1"/>
            </p:cNvSpPr>
            <p:nvPr/>
          </p:nvSpPr>
          <p:spPr bwMode="auto">
            <a:xfrm>
              <a:off x="646113" y="5481639"/>
              <a:ext cx="254000" cy="573088"/>
            </a:xfrm>
            <a:custGeom>
              <a:avLst/>
              <a:gdLst>
                <a:gd name="T0" fmla="*/ 2 w 61"/>
                <a:gd name="T1" fmla="*/ 130 h 130"/>
                <a:gd name="T2" fmla="*/ 61 w 61"/>
                <a:gd name="T3" fmla="*/ 128 h 130"/>
                <a:gd name="T4" fmla="*/ 32 w 61"/>
                <a:gd name="T5" fmla="*/ 97 h 130"/>
                <a:gd name="T6" fmla="*/ 32 w 61"/>
                <a:gd name="T7" fmla="*/ 97 h 130"/>
                <a:gd name="T8" fmla="*/ 58 w 61"/>
                <a:gd name="T9" fmla="*/ 68 h 130"/>
                <a:gd name="T10" fmla="*/ 58 w 61"/>
                <a:gd name="T11" fmla="*/ 68 h 130"/>
                <a:gd name="T12" fmla="*/ 59 w 61"/>
                <a:gd name="T13" fmla="*/ 68 h 130"/>
                <a:gd name="T14" fmla="*/ 59 w 61"/>
                <a:gd name="T15" fmla="*/ 68 h 130"/>
                <a:gd name="T16" fmla="*/ 59 w 61"/>
                <a:gd name="T17" fmla="*/ 68 h 130"/>
                <a:gd name="T18" fmla="*/ 59 w 61"/>
                <a:gd name="T19" fmla="*/ 68 h 130"/>
                <a:gd name="T20" fmla="*/ 59 w 61"/>
                <a:gd name="T21" fmla="*/ 68 h 130"/>
                <a:gd name="T22" fmla="*/ 59 w 61"/>
                <a:gd name="T23" fmla="*/ 68 h 130"/>
                <a:gd name="T24" fmla="*/ 59 w 61"/>
                <a:gd name="T25" fmla="*/ 68 h 130"/>
                <a:gd name="T26" fmla="*/ 59 w 61"/>
                <a:gd name="T27" fmla="*/ 68 h 130"/>
                <a:gd name="T28" fmla="*/ 59 w 61"/>
                <a:gd name="T29" fmla="*/ 68 h 130"/>
                <a:gd name="T30" fmla="*/ 59 w 61"/>
                <a:gd name="T31" fmla="*/ 68 h 130"/>
                <a:gd name="T32" fmla="*/ 60 w 61"/>
                <a:gd name="T33" fmla="*/ 68 h 130"/>
                <a:gd name="T34" fmla="*/ 60 w 61"/>
                <a:gd name="T35" fmla="*/ 68 h 130"/>
                <a:gd name="T36" fmla="*/ 60 w 61"/>
                <a:gd name="T37" fmla="*/ 68 h 130"/>
                <a:gd name="T38" fmla="*/ 60 w 61"/>
                <a:gd name="T39" fmla="*/ 68 h 130"/>
                <a:gd name="T40" fmla="*/ 60 w 61"/>
                <a:gd name="T41" fmla="*/ 68 h 130"/>
                <a:gd name="T42" fmla="*/ 60 w 61"/>
                <a:gd name="T43" fmla="*/ 68 h 130"/>
                <a:gd name="T44" fmla="*/ 60 w 61"/>
                <a:gd name="T45" fmla="*/ 68 h 130"/>
                <a:gd name="T46" fmla="*/ 60 w 61"/>
                <a:gd name="T47" fmla="*/ 68 h 130"/>
                <a:gd name="T48" fmla="*/ 60 w 61"/>
                <a:gd name="T49" fmla="*/ 68 h 130"/>
                <a:gd name="T50" fmla="*/ 61 w 61"/>
                <a:gd name="T51" fmla="*/ 68 h 130"/>
                <a:gd name="T52" fmla="*/ 61 w 61"/>
                <a:gd name="T53" fmla="*/ 68 h 130"/>
                <a:gd name="T54" fmla="*/ 61 w 61"/>
                <a:gd name="T55" fmla="*/ 68 h 130"/>
                <a:gd name="T56" fmla="*/ 61 w 61"/>
                <a:gd name="T57" fmla="*/ 68 h 130"/>
                <a:gd name="T58" fmla="*/ 61 w 61"/>
                <a:gd name="T59" fmla="*/ 68 h 130"/>
                <a:gd name="T60" fmla="*/ 61 w 61"/>
                <a:gd name="T61" fmla="*/ 68 h 130"/>
                <a:gd name="T62" fmla="*/ 61 w 61"/>
                <a:gd name="T63" fmla="*/ 68 h 130"/>
                <a:gd name="T64" fmla="*/ 61 w 61"/>
                <a:gd name="T65" fmla="*/ 68 h 130"/>
                <a:gd name="T66" fmla="*/ 51 w 61"/>
                <a:gd name="T67" fmla="*/ 14 h 130"/>
                <a:gd name="T68" fmla="*/ 51 w 61"/>
                <a:gd name="T69" fmla="*/ 14 h 130"/>
                <a:gd name="T70" fmla="*/ 51 w 61"/>
                <a:gd name="T71" fmla="*/ 13 h 130"/>
                <a:gd name="T72" fmla="*/ 51 w 61"/>
                <a:gd name="T73" fmla="*/ 13 h 130"/>
                <a:gd name="T74" fmla="*/ 51 w 61"/>
                <a:gd name="T75" fmla="*/ 13 h 130"/>
                <a:gd name="T76" fmla="*/ 51 w 61"/>
                <a:gd name="T77" fmla="*/ 12 h 130"/>
                <a:gd name="T78" fmla="*/ 51 w 61"/>
                <a:gd name="T79" fmla="*/ 12 h 130"/>
                <a:gd name="T80" fmla="*/ 51 w 61"/>
                <a:gd name="T81" fmla="*/ 12 h 130"/>
                <a:gd name="T82" fmla="*/ 51 w 61"/>
                <a:gd name="T83" fmla="*/ 12 h 130"/>
                <a:gd name="T84" fmla="*/ 51 w 61"/>
                <a:gd name="T85" fmla="*/ 11 h 130"/>
                <a:gd name="T86" fmla="*/ 51 w 61"/>
                <a:gd name="T87" fmla="*/ 11 h 130"/>
                <a:gd name="T88" fmla="*/ 51 w 61"/>
                <a:gd name="T89" fmla="*/ 10 h 130"/>
                <a:gd name="T90" fmla="*/ 51 w 61"/>
                <a:gd name="T91" fmla="*/ 10 h 130"/>
                <a:gd name="T92" fmla="*/ 51 w 61"/>
                <a:gd name="T93" fmla="*/ 10 h 130"/>
                <a:gd name="T94" fmla="*/ 51 w 61"/>
                <a:gd name="T95" fmla="*/ 10 h 130"/>
                <a:gd name="T96" fmla="*/ 50 w 61"/>
                <a:gd name="T97" fmla="*/ 9 h 130"/>
                <a:gd name="T98" fmla="*/ 50 w 61"/>
                <a:gd name="T99" fmla="*/ 3 h 130"/>
                <a:gd name="T100" fmla="*/ 50 w 61"/>
                <a:gd name="T101" fmla="*/ 2 h 130"/>
                <a:gd name="T102" fmla="*/ 50 w 61"/>
                <a:gd name="T103" fmla="*/ 2 h 130"/>
                <a:gd name="T104" fmla="*/ 50 w 61"/>
                <a:gd name="T105" fmla="*/ 2 h 130"/>
                <a:gd name="T106" fmla="*/ 50 w 61"/>
                <a:gd name="T107" fmla="*/ 2 h 130"/>
                <a:gd name="T108" fmla="*/ 50 w 61"/>
                <a:gd name="T109" fmla="*/ 1 h 130"/>
                <a:gd name="T110" fmla="*/ 50 w 61"/>
                <a:gd name="T111" fmla="*/ 1 h 130"/>
                <a:gd name="T112" fmla="*/ 50 w 61"/>
                <a:gd name="T113" fmla="*/ 1 h 130"/>
                <a:gd name="T114" fmla="*/ 50 w 61"/>
                <a:gd name="T115" fmla="*/ 1 h 130"/>
                <a:gd name="T116" fmla="*/ 50 w 61"/>
                <a:gd name="T117" fmla="*/ 1 h 130"/>
                <a:gd name="T118" fmla="*/ 50 w 61"/>
                <a:gd name="T119" fmla="*/ 0 h 130"/>
                <a:gd name="T120" fmla="*/ 50 w 61"/>
                <a:gd name="T121" fmla="*/ 0 h 130"/>
                <a:gd name="T122" fmla="*/ 50 w 61"/>
                <a:gd name="T12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" h="130">
                  <a:moveTo>
                    <a:pt x="32" y="104"/>
                  </a:moveTo>
                  <a:cubicBezTo>
                    <a:pt x="2" y="129"/>
                    <a:pt x="2" y="129"/>
                    <a:pt x="2" y="129"/>
                  </a:cubicBezTo>
                  <a:cubicBezTo>
                    <a:pt x="2" y="130"/>
                    <a:pt x="2" y="130"/>
                    <a:pt x="2" y="130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5" y="118"/>
                    <a:pt x="47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47" y="128"/>
                    <a:pt x="35" y="117"/>
                    <a:pt x="32" y="104"/>
                  </a:cubicBezTo>
                  <a:moveTo>
                    <a:pt x="32" y="97"/>
                  </a:moveTo>
                  <a:cubicBezTo>
                    <a:pt x="0" y="107"/>
                    <a:pt x="0" y="107"/>
                    <a:pt x="0" y="10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59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1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1"/>
                  </a:moveTo>
                  <a:cubicBezTo>
                    <a:pt x="51" y="11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1"/>
                  </a:move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0"/>
                  </a:moveTo>
                  <a:cubicBezTo>
                    <a:pt x="51" y="10"/>
                    <a:pt x="51" y="11"/>
                    <a:pt x="51" y="11"/>
                  </a:cubicBezTo>
                  <a:cubicBezTo>
                    <a:pt x="51" y="11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0" y="9"/>
                  </a:moveTo>
                  <a:cubicBezTo>
                    <a:pt x="50" y="9"/>
                    <a:pt x="51" y="10"/>
                    <a:pt x="51" y="10"/>
                  </a:cubicBezTo>
                  <a:cubicBezTo>
                    <a:pt x="51" y="10"/>
                    <a:pt x="50" y="9"/>
                    <a:pt x="50" y="9"/>
                  </a:cubicBezTo>
                  <a:moveTo>
                    <a:pt x="50" y="3"/>
                  </a:moveTo>
                  <a:cubicBezTo>
                    <a:pt x="50" y="5"/>
                    <a:pt x="50" y="7"/>
                    <a:pt x="50" y="9"/>
                  </a:cubicBezTo>
                  <a:cubicBezTo>
                    <a:pt x="50" y="7"/>
                    <a:pt x="50" y="5"/>
                    <a:pt x="50" y="3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1"/>
                  </a:moveTo>
                  <a:cubicBezTo>
                    <a:pt x="50" y="1"/>
                    <a:pt x="50" y="2"/>
                    <a:pt x="50" y="2"/>
                  </a:cubicBezTo>
                  <a:cubicBezTo>
                    <a:pt x="50" y="2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0" name="Rectangle 51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1" name="Rectangle 52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2" name="Freeform 53"/>
            <p:cNvSpPr>
              <a:spLocks noEditPoints="1"/>
            </p:cNvSpPr>
            <p:nvPr/>
          </p:nvSpPr>
          <p:spPr bwMode="auto">
            <a:xfrm>
              <a:off x="584200" y="5848351"/>
              <a:ext cx="195263" cy="989013"/>
            </a:xfrm>
            <a:custGeom>
              <a:avLst/>
              <a:gdLst>
                <a:gd name="T0" fmla="*/ 18 w 47"/>
                <a:gd name="T1" fmla="*/ 212 h 224"/>
                <a:gd name="T2" fmla="*/ 0 w 47"/>
                <a:gd name="T3" fmla="*/ 212 h 224"/>
                <a:gd name="T4" fmla="*/ 0 w 47"/>
                <a:gd name="T5" fmla="*/ 224 h 224"/>
                <a:gd name="T6" fmla="*/ 18 w 47"/>
                <a:gd name="T7" fmla="*/ 224 h 224"/>
                <a:gd name="T8" fmla="*/ 18 w 47"/>
                <a:gd name="T9" fmla="*/ 212 h 224"/>
                <a:gd name="T10" fmla="*/ 11 w 47"/>
                <a:gd name="T11" fmla="*/ 0 h 224"/>
                <a:gd name="T12" fmla="*/ 0 w 47"/>
                <a:gd name="T13" fmla="*/ 1 h 224"/>
                <a:gd name="T14" fmla="*/ 0 w 47"/>
                <a:gd name="T15" fmla="*/ 137 h 224"/>
                <a:gd name="T16" fmla="*/ 16 w 47"/>
                <a:gd name="T17" fmla="*/ 133 h 224"/>
                <a:gd name="T18" fmla="*/ 17 w 47"/>
                <a:gd name="T19" fmla="*/ 133 h 224"/>
                <a:gd name="T20" fmla="*/ 17 w 47"/>
                <a:gd name="T21" fmla="*/ 47 h 224"/>
                <a:gd name="T22" fmla="*/ 17 w 47"/>
                <a:gd name="T23" fmla="*/ 47 h 224"/>
                <a:gd name="T24" fmla="*/ 17 w 47"/>
                <a:gd name="T25" fmla="*/ 46 h 224"/>
                <a:gd name="T26" fmla="*/ 47 w 47"/>
                <a:gd name="T27" fmla="*/ 21 h 224"/>
                <a:gd name="T28" fmla="*/ 47 w 47"/>
                <a:gd name="T29" fmla="*/ 15 h 224"/>
                <a:gd name="T30" fmla="*/ 47 w 47"/>
                <a:gd name="T31" fmla="*/ 14 h 224"/>
                <a:gd name="T32" fmla="*/ 15 w 47"/>
                <a:gd name="T33" fmla="*/ 24 h 224"/>
                <a:gd name="T34" fmla="*/ 11 w 47"/>
                <a:gd name="T3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24">
                  <a:moveTo>
                    <a:pt x="18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18" y="224"/>
                    <a:pt x="18" y="224"/>
                    <a:pt x="18" y="224"/>
                  </a:cubicBezTo>
                  <a:cubicBezTo>
                    <a:pt x="18" y="212"/>
                    <a:pt x="18" y="212"/>
                    <a:pt x="18" y="212"/>
                  </a:cubicBezTo>
                  <a:moveTo>
                    <a:pt x="11" y="0"/>
                  </a:moveTo>
                  <a:cubicBezTo>
                    <a:pt x="7" y="0"/>
                    <a:pt x="4" y="1"/>
                    <a:pt x="0" y="1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5" y="135"/>
                    <a:pt x="11" y="133"/>
                    <a:pt x="16" y="133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19"/>
                    <a:pt x="47" y="17"/>
                    <a:pt x="47" y="15"/>
                  </a:cubicBezTo>
                  <a:cubicBezTo>
                    <a:pt x="47" y="15"/>
                    <a:pt x="47" y="15"/>
                    <a:pt x="47" y="1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3" name="Freeform 54"/>
            <p:cNvSpPr>
              <a:spLocks noEditPoints="1"/>
            </p:cNvSpPr>
            <p:nvPr/>
          </p:nvSpPr>
          <p:spPr bwMode="auto">
            <a:xfrm>
              <a:off x="900113" y="6046789"/>
              <a:ext cx="4763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4" name="Freeform 55"/>
            <p:cNvSpPr>
              <a:spLocks noEditPoints="1"/>
            </p:cNvSpPr>
            <p:nvPr/>
          </p:nvSpPr>
          <p:spPr bwMode="auto">
            <a:xfrm>
              <a:off x="779463" y="5781676"/>
              <a:ext cx="246063" cy="265113"/>
            </a:xfrm>
            <a:custGeom>
              <a:avLst/>
              <a:gdLst>
                <a:gd name="T0" fmla="*/ 17 w 59"/>
                <a:gd name="T1" fmla="*/ 35 h 60"/>
                <a:gd name="T2" fmla="*/ 50 w 59"/>
                <a:gd name="T3" fmla="*/ 35 h 60"/>
                <a:gd name="T4" fmla="*/ 29 w 59"/>
                <a:gd name="T5" fmla="*/ 0 h 60"/>
                <a:gd name="T6" fmla="*/ 29 w 59"/>
                <a:gd name="T7" fmla="*/ 0 h 60"/>
                <a:gd name="T8" fmla="*/ 29 w 59"/>
                <a:gd name="T9" fmla="*/ 0 h 60"/>
                <a:gd name="T10" fmla="*/ 29 w 59"/>
                <a:gd name="T11" fmla="*/ 0 h 60"/>
                <a:gd name="T12" fmla="*/ 29 w 59"/>
                <a:gd name="T13" fmla="*/ 0 h 60"/>
                <a:gd name="T14" fmla="*/ 29 w 59"/>
                <a:gd name="T15" fmla="*/ 0 h 60"/>
                <a:gd name="T16" fmla="*/ 29 w 59"/>
                <a:gd name="T17" fmla="*/ 0 h 60"/>
                <a:gd name="T18" fmla="*/ 28 w 59"/>
                <a:gd name="T19" fmla="*/ 0 h 60"/>
                <a:gd name="T20" fmla="*/ 28 w 59"/>
                <a:gd name="T21" fmla="*/ 0 h 60"/>
                <a:gd name="T22" fmla="*/ 28 w 59"/>
                <a:gd name="T23" fmla="*/ 0 h 60"/>
                <a:gd name="T24" fmla="*/ 28 w 59"/>
                <a:gd name="T25" fmla="*/ 0 h 60"/>
                <a:gd name="T26" fmla="*/ 28 w 59"/>
                <a:gd name="T27" fmla="*/ 0 h 60"/>
                <a:gd name="T28" fmla="*/ 28 w 59"/>
                <a:gd name="T29" fmla="*/ 0 h 60"/>
                <a:gd name="T30" fmla="*/ 28 w 59"/>
                <a:gd name="T31" fmla="*/ 0 h 60"/>
                <a:gd name="T32" fmla="*/ 28 w 59"/>
                <a:gd name="T33" fmla="*/ 0 h 60"/>
                <a:gd name="T34" fmla="*/ 28 w 59"/>
                <a:gd name="T35" fmla="*/ 0 h 60"/>
                <a:gd name="T36" fmla="*/ 27 w 59"/>
                <a:gd name="T37" fmla="*/ 0 h 60"/>
                <a:gd name="T38" fmla="*/ 27 w 59"/>
                <a:gd name="T39" fmla="*/ 0 h 60"/>
                <a:gd name="T40" fmla="*/ 27 w 59"/>
                <a:gd name="T41" fmla="*/ 0 h 60"/>
                <a:gd name="T42" fmla="*/ 27 w 59"/>
                <a:gd name="T43" fmla="*/ 0 h 60"/>
                <a:gd name="T44" fmla="*/ 27 w 59"/>
                <a:gd name="T45" fmla="*/ 0 h 60"/>
                <a:gd name="T46" fmla="*/ 27 w 59"/>
                <a:gd name="T47" fmla="*/ 0 h 60"/>
                <a:gd name="T48" fmla="*/ 27 w 59"/>
                <a:gd name="T49" fmla="*/ 0 h 60"/>
                <a:gd name="T50" fmla="*/ 27 w 59"/>
                <a:gd name="T51" fmla="*/ 0 h 60"/>
                <a:gd name="T52" fmla="*/ 27 w 59"/>
                <a:gd name="T53" fmla="*/ 0 h 60"/>
                <a:gd name="T54" fmla="*/ 27 w 59"/>
                <a:gd name="T55" fmla="*/ 0 h 60"/>
                <a:gd name="T56" fmla="*/ 26 w 59"/>
                <a:gd name="T57" fmla="*/ 0 h 60"/>
                <a:gd name="T58" fmla="*/ 26 w 59"/>
                <a:gd name="T59" fmla="*/ 0 h 60"/>
                <a:gd name="T60" fmla="*/ 0 w 59"/>
                <a:gd name="T61" fmla="*/ 29 h 60"/>
                <a:gd name="T62" fmla="*/ 0 w 59"/>
                <a:gd name="T63" fmla="*/ 29 h 60"/>
                <a:gd name="T64" fmla="*/ 0 w 59"/>
                <a:gd name="T65" fmla="*/ 36 h 60"/>
                <a:gd name="T66" fmla="*/ 29 w 59"/>
                <a:gd name="T67" fmla="*/ 60 h 60"/>
                <a:gd name="T68" fmla="*/ 29 w 59"/>
                <a:gd name="T69" fmla="*/ 60 h 60"/>
                <a:gd name="T70" fmla="*/ 30 w 59"/>
                <a:gd name="T71" fmla="*/ 60 h 60"/>
                <a:gd name="T72" fmla="*/ 30 w 59"/>
                <a:gd name="T73" fmla="*/ 60 h 60"/>
                <a:gd name="T74" fmla="*/ 59 w 59"/>
                <a:gd name="T75" fmla="*/ 30 h 60"/>
                <a:gd name="T76" fmla="*/ 59 w 59"/>
                <a:gd name="T77" fmla="*/ 29 h 60"/>
                <a:gd name="T78" fmla="*/ 29 w 59"/>
                <a:gd name="T7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" h="60">
                  <a:moveTo>
                    <a:pt x="34" y="52"/>
                  </a:moveTo>
                  <a:cubicBezTo>
                    <a:pt x="24" y="52"/>
                    <a:pt x="17" y="44"/>
                    <a:pt x="17" y="35"/>
                  </a:cubicBezTo>
                  <a:cubicBezTo>
                    <a:pt x="17" y="25"/>
                    <a:pt x="24" y="18"/>
                    <a:pt x="34" y="18"/>
                  </a:cubicBezTo>
                  <a:cubicBezTo>
                    <a:pt x="43" y="18"/>
                    <a:pt x="50" y="25"/>
                    <a:pt x="50" y="35"/>
                  </a:cubicBezTo>
                  <a:cubicBezTo>
                    <a:pt x="50" y="44"/>
                    <a:pt x="43" y="52"/>
                    <a:pt x="34" y="52"/>
                  </a:cubicBezTo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1" y="2"/>
                    <a:pt x="0" y="14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4"/>
                    <a:pt x="0" y="36"/>
                  </a:cubicBezTo>
                  <a:cubicBezTo>
                    <a:pt x="3" y="49"/>
                    <a:pt x="15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6" y="59"/>
                    <a:pt x="59" y="46"/>
                    <a:pt x="59" y="30"/>
                  </a:cubicBezTo>
                  <a:cubicBezTo>
                    <a:pt x="59" y="30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5" name="Freeform 56"/>
            <p:cNvSpPr>
              <a:spLocks/>
            </p:cNvSpPr>
            <p:nvPr/>
          </p:nvSpPr>
          <p:spPr bwMode="auto">
            <a:xfrm>
              <a:off x="584200" y="5221289"/>
              <a:ext cx="274638" cy="631825"/>
            </a:xfrm>
            <a:custGeom>
              <a:avLst/>
              <a:gdLst>
                <a:gd name="T0" fmla="*/ 0 w 66"/>
                <a:gd name="T1" fmla="*/ 143 h 143"/>
                <a:gd name="T2" fmla="*/ 11 w 66"/>
                <a:gd name="T3" fmla="*/ 142 h 143"/>
                <a:gd name="T4" fmla="*/ 66 w 66"/>
                <a:gd name="T5" fmla="*/ 73 h 143"/>
                <a:gd name="T6" fmla="*/ 66 w 66"/>
                <a:gd name="T7" fmla="*/ 73 h 143"/>
                <a:gd name="T8" fmla="*/ 66 w 66"/>
                <a:gd name="T9" fmla="*/ 72 h 143"/>
                <a:gd name="T10" fmla="*/ 66 w 66"/>
                <a:gd name="T11" fmla="*/ 72 h 143"/>
                <a:gd name="T12" fmla="*/ 66 w 66"/>
                <a:gd name="T13" fmla="*/ 72 h 143"/>
                <a:gd name="T14" fmla="*/ 66 w 66"/>
                <a:gd name="T15" fmla="*/ 71 h 143"/>
                <a:gd name="T16" fmla="*/ 66 w 66"/>
                <a:gd name="T17" fmla="*/ 71 h 143"/>
                <a:gd name="T18" fmla="*/ 66 w 66"/>
                <a:gd name="T19" fmla="*/ 71 h 143"/>
                <a:gd name="T20" fmla="*/ 66 w 66"/>
                <a:gd name="T21" fmla="*/ 71 h 143"/>
                <a:gd name="T22" fmla="*/ 66 w 66"/>
                <a:gd name="T23" fmla="*/ 70 h 143"/>
                <a:gd name="T24" fmla="*/ 66 w 66"/>
                <a:gd name="T25" fmla="*/ 70 h 143"/>
                <a:gd name="T26" fmla="*/ 66 w 66"/>
                <a:gd name="T27" fmla="*/ 70 h 143"/>
                <a:gd name="T28" fmla="*/ 66 w 66"/>
                <a:gd name="T29" fmla="*/ 69 h 143"/>
                <a:gd name="T30" fmla="*/ 66 w 66"/>
                <a:gd name="T31" fmla="*/ 69 h 143"/>
                <a:gd name="T32" fmla="*/ 66 w 66"/>
                <a:gd name="T33" fmla="*/ 69 h 143"/>
                <a:gd name="T34" fmla="*/ 66 w 66"/>
                <a:gd name="T35" fmla="*/ 69 h 143"/>
                <a:gd name="T36" fmla="*/ 65 w 66"/>
                <a:gd name="T37" fmla="*/ 68 h 143"/>
                <a:gd name="T38" fmla="*/ 65 w 66"/>
                <a:gd name="T39" fmla="*/ 61 h 143"/>
                <a:gd name="T40" fmla="*/ 65 w 66"/>
                <a:gd name="T41" fmla="*/ 61 h 143"/>
                <a:gd name="T42" fmla="*/ 65 w 66"/>
                <a:gd name="T43" fmla="*/ 61 h 143"/>
                <a:gd name="T44" fmla="*/ 65 w 66"/>
                <a:gd name="T45" fmla="*/ 61 h 143"/>
                <a:gd name="T46" fmla="*/ 65 w 66"/>
                <a:gd name="T47" fmla="*/ 61 h 143"/>
                <a:gd name="T48" fmla="*/ 65 w 66"/>
                <a:gd name="T49" fmla="*/ 60 h 143"/>
                <a:gd name="T50" fmla="*/ 65 w 66"/>
                <a:gd name="T51" fmla="*/ 60 h 143"/>
                <a:gd name="T52" fmla="*/ 65 w 66"/>
                <a:gd name="T53" fmla="*/ 60 h 143"/>
                <a:gd name="T54" fmla="*/ 65 w 66"/>
                <a:gd name="T55" fmla="*/ 60 h 143"/>
                <a:gd name="T56" fmla="*/ 65 w 66"/>
                <a:gd name="T57" fmla="*/ 59 h 143"/>
                <a:gd name="T58" fmla="*/ 65 w 66"/>
                <a:gd name="T59" fmla="*/ 59 h 143"/>
                <a:gd name="T60" fmla="*/ 65 w 66"/>
                <a:gd name="T61" fmla="*/ 59 h 143"/>
                <a:gd name="T62" fmla="*/ 0 w 66"/>
                <a:gd name="T6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143">
                  <a:moveTo>
                    <a:pt x="0" y="0"/>
                  </a:moveTo>
                  <a:cubicBezTo>
                    <a:pt x="0" y="143"/>
                    <a:pt x="0" y="143"/>
                    <a:pt x="0" y="143"/>
                  </a:cubicBezTo>
                  <a:cubicBezTo>
                    <a:pt x="4" y="143"/>
                    <a:pt x="7" y="142"/>
                    <a:pt x="11" y="142"/>
                  </a:cubicBezTo>
                  <a:cubicBezTo>
                    <a:pt x="11" y="142"/>
                    <a:pt x="11" y="142"/>
                    <a:pt x="11" y="142"/>
                  </a:cubicBezTo>
                  <a:cubicBezTo>
                    <a:pt x="42" y="135"/>
                    <a:pt x="65" y="106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5" y="68"/>
                    <a:pt x="65" y="68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5" y="66"/>
                    <a:pt x="65" y="64"/>
                    <a:pt x="65" y="62"/>
                  </a:cubicBezTo>
                  <a:cubicBezTo>
                    <a:pt x="65" y="62"/>
                    <a:pt x="65" y="62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59" y="26"/>
                    <a:pt x="33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6" name="Oval 57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9" name="Freeform 60"/>
            <p:cNvSpPr>
              <a:spLocks/>
            </p:cNvSpPr>
            <p:nvPr/>
          </p:nvSpPr>
          <p:spPr bwMode="auto">
            <a:xfrm>
              <a:off x="10042526" y="5295901"/>
              <a:ext cx="614363" cy="1504950"/>
            </a:xfrm>
            <a:custGeom>
              <a:avLst/>
              <a:gdLst>
                <a:gd name="T0" fmla="*/ 387 w 387"/>
                <a:gd name="T1" fmla="*/ 167 h 948"/>
                <a:gd name="T2" fmla="*/ 218 w 387"/>
                <a:gd name="T3" fmla="*/ 270 h 948"/>
                <a:gd name="T4" fmla="*/ 195 w 387"/>
                <a:gd name="T5" fmla="*/ 0 h 948"/>
                <a:gd name="T6" fmla="*/ 169 w 387"/>
                <a:gd name="T7" fmla="*/ 270 h 948"/>
                <a:gd name="T8" fmla="*/ 0 w 387"/>
                <a:gd name="T9" fmla="*/ 167 h 948"/>
                <a:gd name="T10" fmla="*/ 155 w 387"/>
                <a:gd name="T11" fmla="*/ 359 h 948"/>
                <a:gd name="T12" fmla="*/ 127 w 387"/>
                <a:gd name="T13" fmla="*/ 948 h 948"/>
                <a:gd name="T14" fmla="*/ 250 w 387"/>
                <a:gd name="T15" fmla="*/ 948 h 948"/>
                <a:gd name="T16" fmla="*/ 229 w 387"/>
                <a:gd name="T17" fmla="*/ 359 h 948"/>
                <a:gd name="T18" fmla="*/ 387 w 387"/>
                <a:gd name="T19" fmla="*/ 167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948">
                  <a:moveTo>
                    <a:pt x="387" y="167"/>
                  </a:moveTo>
                  <a:lnTo>
                    <a:pt x="218" y="270"/>
                  </a:lnTo>
                  <a:lnTo>
                    <a:pt x="195" y="0"/>
                  </a:lnTo>
                  <a:lnTo>
                    <a:pt x="169" y="270"/>
                  </a:lnTo>
                  <a:lnTo>
                    <a:pt x="0" y="167"/>
                  </a:lnTo>
                  <a:lnTo>
                    <a:pt x="155" y="359"/>
                  </a:lnTo>
                  <a:lnTo>
                    <a:pt x="127" y="948"/>
                  </a:lnTo>
                  <a:lnTo>
                    <a:pt x="250" y="948"/>
                  </a:lnTo>
                  <a:lnTo>
                    <a:pt x="229" y="359"/>
                  </a:lnTo>
                  <a:lnTo>
                    <a:pt x="387" y="1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0" name="Freeform 61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1" name="Freeform 62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2" name="Freeform 63"/>
            <p:cNvSpPr>
              <a:spLocks noEditPoints="1"/>
            </p:cNvSpPr>
            <p:nvPr/>
          </p:nvSpPr>
          <p:spPr bwMode="auto">
            <a:xfrm>
              <a:off x="10410826" y="6019801"/>
              <a:ext cx="33338" cy="746125"/>
            </a:xfrm>
            <a:custGeom>
              <a:avLst/>
              <a:gdLst>
                <a:gd name="T0" fmla="*/ 8 w 8"/>
                <a:gd name="T1" fmla="*/ 159 h 169"/>
                <a:gd name="T2" fmla="*/ 6 w 8"/>
                <a:gd name="T3" fmla="*/ 159 h 169"/>
                <a:gd name="T4" fmla="*/ 6 w 8"/>
                <a:gd name="T5" fmla="*/ 169 h 169"/>
                <a:gd name="T6" fmla="*/ 8 w 8"/>
                <a:gd name="T7" fmla="*/ 169 h 169"/>
                <a:gd name="T8" fmla="*/ 8 w 8"/>
                <a:gd name="T9" fmla="*/ 159 h 169"/>
                <a:gd name="T10" fmla="*/ 1 w 8"/>
                <a:gd name="T11" fmla="*/ 0 h 169"/>
                <a:gd name="T12" fmla="*/ 0 w 8"/>
                <a:gd name="T13" fmla="*/ 0 h 169"/>
                <a:gd name="T14" fmla="*/ 3 w 8"/>
                <a:gd name="T15" fmla="*/ 73 h 169"/>
                <a:gd name="T16" fmla="*/ 4 w 8"/>
                <a:gd name="T17" fmla="*/ 75 h 169"/>
                <a:gd name="T18" fmla="*/ 1 w 8"/>
                <a:gd name="T1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69">
                  <a:moveTo>
                    <a:pt x="8" y="159"/>
                  </a:moveTo>
                  <a:cubicBezTo>
                    <a:pt x="6" y="159"/>
                    <a:pt x="6" y="159"/>
                    <a:pt x="6" y="159"/>
                  </a:cubicBezTo>
                  <a:cubicBezTo>
                    <a:pt x="6" y="169"/>
                    <a:pt x="6" y="169"/>
                    <a:pt x="6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59"/>
                    <a:pt x="8" y="159"/>
                    <a:pt x="8" y="159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4" y="74"/>
                    <a:pt x="4" y="75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3" name="Freeform 64"/>
            <p:cNvSpPr>
              <a:spLocks/>
            </p:cNvSpPr>
            <p:nvPr/>
          </p:nvSpPr>
          <p:spPr bwMode="auto">
            <a:xfrm>
              <a:off x="10421938" y="6342064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4" name="Freeform 65"/>
            <p:cNvSpPr>
              <a:spLocks/>
            </p:cNvSpPr>
            <p:nvPr/>
          </p:nvSpPr>
          <p:spPr bwMode="auto">
            <a:xfrm>
              <a:off x="10421938" y="6342064"/>
              <a:ext cx="22225" cy="379413"/>
            </a:xfrm>
            <a:custGeom>
              <a:avLst/>
              <a:gdLst>
                <a:gd name="T0" fmla="*/ 0 w 5"/>
                <a:gd name="T1" fmla="*/ 0 h 86"/>
                <a:gd name="T2" fmla="*/ 3 w 5"/>
                <a:gd name="T3" fmla="*/ 86 h 86"/>
                <a:gd name="T4" fmla="*/ 5 w 5"/>
                <a:gd name="T5" fmla="*/ 86 h 86"/>
                <a:gd name="T6" fmla="*/ 1 w 5"/>
                <a:gd name="T7" fmla="*/ 2 h 86"/>
                <a:gd name="T8" fmla="*/ 0 w 5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6">
                  <a:moveTo>
                    <a:pt x="0" y="0"/>
                  </a:moveTo>
                  <a:cubicBezTo>
                    <a:pt x="3" y="86"/>
                    <a:pt x="3" y="86"/>
                    <a:pt x="3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A5D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7" name="Freeform 68"/>
            <p:cNvSpPr>
              <a:spLocks/>
            </p:cNvSpPr>
            <p:nvPr/>
          </p:nvSpPr>
          <p:spPr bwMode="auto">
            <a:xfrm>
              <a:off x="10334626" y="5295901"/>
              <a:ext cx="322263" cy="1504950"/>
            </a:xfrm>
            <a:custGeom>
              <a:avLst/>
              <a:gdLst>
                <a:gd name="T0" fmla="*/ 11 w 203"/>
                <a:gd name="T1" fmla="*/ 0 h 948"/>
                <a:gd name="T2" fmla="*/ 0 w 203"/>
                <a:gd name="T3" fmla="*/ 103 h 948"/>
                <a:gd name="T4" fmla="*/ 0 w 203"/>
                <a:gd name="T5" fmla="*/ 948 h 948"/>
                <a:gd name="T6" fmla="*/ 66 w 203"/>
                <a:gd name="T7" fmla="*/ 948 h 948"/>
                <a:gd name="T8" fmla="*/ 63 w 203"/>
                <a:gd name="T9" fmla="*/ 926 h 948"/>
                <a:gd name="T10" fmla="*/ 63 w 203"/>
                <a:gd name="T11" fmla="*/ 898 h 948"/>
                <a:gd name="T12" fmla="*/ 55 w 203"/>
                <a:gd name="T13" fmla="*/ 659 h 948"/>
                <a:gd name="T14" fmla="*/ 55 w 203"/>
                <a:gd name="T15" fmla="*/ 659 h 948"/>
                <a:gd name="T16" fmla="*/ 48 w 203"/>
                <a:gd name="T17" fmla="*/ 456 h 948"/>
                <a:gd name="T18" fmla="*/ 45 w 203"/>
                <a:gd name="T19" fmla="*/ 359 h 948"/>
                <a:gd name="T20" fmla="*/ 203 w 203"/>
                <a:gd name="T21" fmla="*/ 167 h 948"/>
                <a:gd name="T22" fmla="*/ 34 w 203"/>
                <a:gd name="T23" fmla="*/ 270 h 948"/>
                <a:gd name="T24" fmla="*/ 11 w 203"/>
                <a:gd name="T25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" h="948">
                  <a:moveTo>
                    <a:pt x="11" y="0"/>
                  </a:moveTo>
                  <a:lnTo>
                    <a:pt x="0" y="103"/>
                  </a:lnTo>
                  <a:lnTo>
                    <a:pt x="0" y="948"/>
                  </a:lnTo>
                  <a:lnTo>
                    <a:pt x="66" y="948"/>
                  </a:lnTo>
                  <a:lnTo>
                    <a:pt x="63" y="926"/>
                  </a:lnTo>
                  <a:lnTo>
                    <a:pt x="63" y="898"/>
                  </a:lnTo>
                  <a:lnTo>
                    <a:pt x="55" y="659"/>
                  </a:lnTo>
                  <a:lnTo>
                    <a:pt x="55" y="659"/>
                  </a:lnTo>
                  <a:lnTo>
                    <a:pt x="48" y="456"/>
                  </a:lnTo>
                  <a:lnTo>
                    <a:pt x="45" y="359"/>
                  </a:lnTo>
                  <a:lnTo>
                    <a:pt x="203" y="167"/>
                  </a:lnTo>
                  <a:lnTo>
                    <a:pt x="34" y="27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9" name="Freeform 70"/>
            <p:cNvSpPr>
              <a:spLocks/>
            </p:cNvSpPr>
            <p:nvPr/>
          </p:nvSpPr>
          <p:spPr bwMode="auto">
            <a:xfrm>
              <a:off x="6616701" y="5583239"/>
              <a:ext cx="666750" cy="1254125"/>
            </a:xfrm>
            <a:custGeom>
              <a:avLst/>
              <a:gdLst>
                <a:gd name="T0" fmla="*/ 420 w 420"/>
                <a:gd name="T1" fmla="*/ 156 h 790"/>
                <a:gd name="T2" fmla="*/ 241 w 420"/>
                <a:gd name="T3" fmla="*/ 203 h 790"/>
                <a:gd name="T4" fmla="*/ 202 w 420"/>
                <a:gd name="T5" fmla="*/ 0 h 790"/>
                <a:gd name="T6" fmla="*/ 170 w 420"/>
                <a:gd name="T7" fmla="*/ 203 h 790"/>
                <a:gd name="T8" fmla="*/ 0 w 420"/>
                <a:gd name="T9" fmla="*/ 153 h 790"/>
                <a:gd name="T10" fmla="*/ 176 w 420"/>
                <a:gd name="T11" fmla="*/ 278 h 790"/>
                <a:gd name="T12" fmla="*/ 163 w 420"/>
                <a:gd name="T13" fmla="*/ 790 h 790"/>
                <a:gd name="T14" fmla="*/ 244 w 420"/>
                <a:gd name="T15" fmla="*/ 790 h 790"/>
                <a:gd name="T16" fmla="*/ 231 w 420"/>
                <a:gd name="T17" fmla="*/ 278 h 790"/>
                <a:gd name="T18" fmla="*/ 420 w 420"/>
                <a:gd name="T19" fmla="*/ 156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0" h="790">
                  <a:moveTo>
                    <a:pt x="420" y="156"/>
                  </a:moveTo>
                  <a:lnTo>
                    <a:pt x="241" y="203"/>
                  </a:lnTo>
                  <a:lnTo>
                    <a:pt x="202" y="0"/>
                  </a:lnTo>
                  <a:lnTo>
                    <a:pt x="170" y="203"/>
                  </a:lnTo>
                  <a:lnTo>
                    <a:pt x="0" y="153"/>
                  </a:lnTo>
                  <a:lnTo>
                    <a:pt x="176" y="278"/>
                  </a:lnTo>
                  <a:lnTo>
                    <a:pt x="163" y="790"/>
                  </a:lnTo>
                  <a:lnTo>
                    <a:pt x="244" y="790"/>
                  </a:lnTo>
                  <a:lnTo>
                    <a:pt x="231" y="278"/>
                  </a:lnTo>
                  <a:lnTo>
                    <a:pt x="420" y="1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7" name="Rectangle 78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8" name="Rectangle 79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9" name="Freeform 80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0" name="Freeform 81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3" name="Freeform 84"/>
            <p:cNvSpPr>
              <a:spLocks/>
            </p:cNvSpPr>
            <p:nvPr/>
          </p:nvSpPr>
          <p:spPr bwMode="auto">
            <a:xfrm>
              <a:off x="11160126" y="6453189"/>
              <a:ext cx="458788" cy="307975"/>
            </a:xfrm>
            <a:custGeom>
              <a:avLst/>
              <a:gdLst>
                <a:gd name="T0" fmla="*/ 108 w 110"/>
                <a:gd name="T1" fmla="*/ 70 h 70"/>
                <a:gd name="T2" fmla="*/ 110 w 110"/>
                <a:gd name="T3" fmla="*/ 55 h 70"/>
                <a:gd name="T4" fmla="*/ 55 w 110"/>
                <a:gd name="T5" fmla="*/ 0 h 70"/>
                <a:gd name="T6" fmla="*/ 0 w 110"/>
                <a:gd name="T7" fmla="*/ 55 h 70"/>
                <a:gd name="T8" fmla="*/ 2 w 110"/>
                <a:gd name="T9" fmla="*/ 70 h 70"/>
                <a:gd name="T10" fmla="*/ 108 w 110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70">
                  <a:moveTo>
                    <a:pt x="108" y="70"/>
                  </a:moveTo>
                  <a:cubicBezTo>
                    <a:pt x="110" y="65"/>
                    <a:pt x="110" y="60"/>
                    <a:pt x="110" y="55"/>
                  </a:cubicBezTo>
                  <a:cubicBezTo>
                    <a:pt x="110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4" name="Freeform 85"/>
            <p:cNvSpPr>
              <a:spLocks/>
            </p:cNvSpPr>
            <p:nvPr/>
          </p:nvSpPr>
          <p:spPr bwMode="auto">
            <a:xfrm>
              <a:off x="11749088" y="6453189"/>
              <a:ext cx="461963" cy="307975"/>
            </a:xfrm>
            <a:custGeom>
              <a:avLst/>
              <a:gdLst>
                <a:gd name="T0" fmla="*/ 108 w 111"/>
                <a:gd name="T1" fmla="*/ 70 h 70"/>
                <a:gd name="T2" fmla="*/ 111 w 111"/>
                <a:gd name="T3" fmla="*/ 55 h 70"/>
                <a:gd name="T4" fmla="*/ 55 w 111"/>
                <a:gd name="T5" fmla="*/ 0 h 70"/>
                <a:gd name="T6" fmla="*/ 0 w 111"/>
                <a:gd name="T7" fmla="*/ 55 h 70"/>
                <a:gd name="T8" fmla="*/ 2 w 111"/>
                <a:gd name="T9" fmla="*/ 70 h 70"/>
                <a:gd name="T10" fmla="*/ 108 w 111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0">
                  <a:moveTo>
                    <a:pt x="108" y="70"/>
                  </a:moveTo>
                  <a:cubicBezTo>
                    <a:pt x="110" y="65"/>
                    <a:pt x="111" y="60"/>
                    <a:pt x="111" y="55"/>
                  </a:cubicBezTo>
                  <a:cubicBezTo>
                    <a:pt x="111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5" name="Freeform 86"/>
            <p:cNvSpPr>
              <a:spLocks/>
            </p:cNvSpPr>
            <p:nvPr/>
          </p:nvSpPr>
          <p:spPr bwMode="auto">
            <a:xfrm>
              <a:off x="11380788" y="6138864"/>
              <a:ext cx="609600" cy="622300"/>
            </a:xfrm>
            <a:custGeom>
              <a:avLst/>
              <a:gdLst>
                <a:gd name="T0" fmla="*/ 47 w 146"/>
                <a:gd name="T1" fmla="*/ 141 h 141"/>
                <a:gd name="T2" fmla="*/ 99 w 146"/>
                <a:gd name="T3" fmla="*/ 141 h 141"/>
                <a:gd name="T4" fmla="*/ 146 w 146"/>
                <a:gd name="T5" fmla="*/ 73 h 141"/>
                <a:gd name="T6" fmla="*/ 73 w 146"/>
                <a:gd name="T7" fmla="*/ 0 h 141"/>
                <a:gd name="T8" fmla="*/ 0 w 146"/>
                <a:gd name="T9" fmla="*/ 73 h 141"/>
                <a:gd name="T10" fmla="*/ 47 w 146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41">
                  <a:moveTo>
                    <a:pt x="47" y="141"/>
                  </a:moveTo>
                  <a:cubicBezTo>
                    <a:pt x="99" y="141"/>
                    <a:pt x="99" y="141"/>
                    <a:pt x="99" y="141"/>
                  </a:cubicBezTo>
                  <a:cubicBezTo>
                    <a:pt x="126" y="131"/>
                    <a:pt x="146" y="104"/>
                    <a:pt x="146" y="73"/>
                  </a:cubicBezTo>
                  <a:cubicBezTo>
                    <a:pt x="146" y="33"/>
                    <a:pt x="113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104"/>
                    <a:pt x="20" y="131"/>
                    <a:pt x="47" y="14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6" name="Oval 87"/>
            <p:cNvSpPr>
              <a:spLocks noChangeArrowheads="1"/>
            </p:cNvSpPr>
            <p:nvPr/>
          </p:nvSpPr>
          <p:spPr bwMode="auto">
            <a:xfrm>
              <a:off x="11226801" y="6616701"/>
              <a:ext cx="125413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7" name="Oval 88"/>
            <p:cNvSpPr>
              <a:spLocks noChangeArrowheads="1"/>
            </p:cNvSpPr>
            <p:nvPr/>
          </p:nvSpPr>
          <p:spPr bwMode="auto">
            <a:xfrm>
              <a:off x="11464926" y="62849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8" name="Oval 89"/>
            <p:cNvSpPr>
              <a:spLocks noChangeArrowheads="1"/>
            </p:cNvSpPr>
            <p:nvPr/>
          </p:nvSpPr>
          <p:spPr bwMode="auto">
            <a:xfrm>
              <a:off x="11649076" y="6188076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9" name="Freeform 90"/>
            <p:cNvSpPr>
              <a:spLocks/>
            </p:cNvSpPr>
            <p:nvPr/>
          </p:nvSpPr>
          <p:spPr bwMode="auto">
            <a:xfrm>
              <a:off x="11610976" y="6399214"/>
              <a:ext cx="133350" cy="141288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32 h 32"/>
                <a:gd name="T4" fmla="*/ 0 w 32"/>
                <a:gd name="T5" fmla="*/ 15 h 32"/>
                <a:gd name="T6" fmla="*/ 17 w 32"/>
                <a:gd name="T7" fmla="*/ 1 h 32"/>
                <a:gd name="T8" fmla="*/ 31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31" y="26"/>
                    <a:pt x="23" y="32"/>
                    <a:pt x="15" y="32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1" y="7"/>
                    <a:pt x="8" y="0"/>
                    <a:pt x="17" y="1"/>
                  </a:cubicBezTo>
                  <a:cubicBezTo>
                    <a:pt x="25" y="1"/>
                    <a:pt x="32" y="8"/>
                    <a:pt x="31" y="17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0" name="Oval 91"/>
            <p:cNvSpPr>
              <a:spLocks noChangeArrowheads="1"/>
            </p:cNvSpPr>
            <p:nvPr/>
          </p:nvSpPr>
          <p:spPr bwMode="auto">
            <a:xfrm>
              <a:off x="11390313" y="65008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1" name="Freeform 92"/>
            <p:cNvSpPr>
              <a:spLocks/>
            </p:cNvSpPr>
            <p:nvPr/>
          </p:nvSpPr>
          <p:spPr bwMode="auto">
            <a:xfrm>
              <a:off x="11369676" y="6721476"/>
              <a:ext cx="115888" cy="39688"/>
            </a:xfrm>
            <a:custGeom>
              <a:avLst/>
              <a:gdLst>
                <a:gd name="T0" fmla="*/ 28 w 28"/>
                <a:gd name="T1" fmla="*/ 9 h 9"/>
                <a:gd name="T2" fmla="*/ 14 w 28"/>
                <a:gd name="T3" fmla="*/ 0 h 9"/>
                <a:gd name="T4" fmla="*/ 0 w 28"/>
                <a:gd name="T5" fmla="*/ 9 h 9"/>
                <a:gd name="T6" fmla="*/ 28 w 28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9">
                  <a:moveTo>
                    <a:pt x="28" y="9"/>
                  </a:moveTo>
                  <a:cubicBezTo>
                    <a:pt x="25" y="4"/>
                    <a:pt x="20" y="0"/>
                    <a:pt x="14" y="0"/>
                  </a:cubicBezTo>
                  <a:cubicBezTo>
                    <a:pt x="8" y="0"/>
                    <a:pt x="3" y="4"/>
                    <a:pt x="0" y="9"/>
                  </a:cubicBezTo>
                  <a:lnTo>
                    <a:pt x="28" y="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2" name="Oval 93"/>
            <p:cNvSpPr>
              <a:spLocks noChangeArrowheads="1"/>
            </p:cNvSpPr>
            <p:nvPr/>
          </p:nvSpPr>
          <p:spPr bwMode="auto">
            <a:xfrm>
              <a:off x="11572876" y="6575426"/>
              <a:ext cx="130175" cy="1381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3" name="Oval 94"/>
            <p:cNvSpPr>
              <a:spLocks noChangeArrowheads="1"/>
            </p:cNvSpPr>
            <p:nvPr/>
          </p:nvSpPr>
          <p:spPr bwMode="auto">
            <a:xfrm>
              <a:off x="11793538" y="6589714"/>
              <a:ext cx="130175" cy="13176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4" name="Freeform 95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25 w 25"/>
                <a:gd name="T1" fmla="*/ 6 h 6"/>
                <a:gd name="T2" fmla="*/ 12 w 25"/>
                <a:gd name="T3" fmla="*/ 0 h 6"/>
                <a:gd name="T4" fmla="*/ 0 w 25"/>
                <a:gd name="T5" fmla="*/ 6 h 6"/>
                <a:gd name="T6" fmla="*/ 25 w 2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25" y="6"/>
                  </a:moveTo>
                  <a:cubicBezTo>
                    <a:pt x="22" y="2"/>
                    <a:pt x="17" y="0"/>
                    <a:pt x="12" y="0"/>
                  </a:cubicBez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5" name="Oval 96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6" name="Freeform 97"/>
            <p:cNvSpPr>
              <a:spLocks/>
            </p:cNvSpPr>
            <p:nvPr/>
          </p:nvSpPr>
          <p:spPr bwMode="auto">
            <a:xfrm>
              <a:off x="11798301" y="6337301"/>
              <a:ext cx="141288" cy="150813"/>
            </a:xfrm>
            <a:custGeom>
              <a:avLst/>
              <a:gdLst>
                <a:gd name="T0" fmla="*/ 32 w 34"/>
                <a:gd name="T1" fmla="*/ 13 h 34"/>
                <a:gd name="T2" fmla="*/ 21 w 34"/>
                <a:gd name="T3" fmla="*/ 32 h 34"/>
                <a:gd name="T4" fmla="*/ 2 w 34"/>
                <a:gd name="T5" fmla="*/ 21 h 34"/>
                <a:gd name="T6" fmla="*/ 13 w 34"/>
                <a:gd name="T7" fmla="*/ 2 h 34"/>
                <a:gd name="T8" fmla="*/ 32 w 34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2" y="13"/>
                  </a:moveTo>
                  <a:cubicBezTo>
                    <a:pt x="34" y="21"/>
                    <a:pt x="29" y="30"/>
                    <a:pt x="21" y="32"/>
                  </a:cubicBezTo>
                  <a:cubicBezTo>
                    <a:pt x="13" y="34"/>
                    <a:pt x="4" y="29"/>
                    <a:pt x="2" y="21"/>
                  </a:cubicBezTo>
                  <a:cubicBezTo>
                    <a:pt x="0" y="12"/>
                    <a:pt x="5" y="4"/>
                    <a:pt x="13" y="2"/>
                  </a:cubicBezTo>
                  <a:cubicBezTo>
                    <a:pt x="21" y="0"/>
                    <a:pt x="30" y="5"/>
                    <a:pt x="32" y="13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7" name="Freeform 98"/>
            <p:cNvSpPr>
              <a:spLocks noEditPoints="1"/>
            </p:cNvSpPr>
            <p:nvPr/>
          </p:nvSpPr>
          <p:spPr bwMode="auto">
            <a:xfrm>
              <a:off x="12206288" y="6677026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1 w 1"/>
                <a:gd name="T5" fmla="*/ 4 h 4"/>
                <a:gd name="T6" fmla="*/ 1 w 1"/>
                <a:gd name="T7" fmla="*/ 3 h 4"/>
                <a:gd name="T8" fmla="*/ 1 w 1"/>
                <a:gd name="T9" fmla="*/ 3 h 4"/>
                <a:gd name="T10" fmla="*/ 1 w 1"/>
                <a:gd name="T11" fmla="*/ 3 h 4"/>
                <a:gd name="T12" fmla="*/ 1 w 1"/>
                <a:gd name="T13" fmla="*/ 3 h 4"/>
                <a:gd name="T14" fmla="*/ 1 w 1"/>
                <a:gd name="T15" fmla="*/ 3 h 4"/>
                <a:gd name="T16" fmla="*/ 1 w 1"/>
                <a:gd name="T17" fmla="*/ 3 h 4"/>
                <a:gd name="T18" fmla="*/ 1 w 1"/>
                <a:gd name="T19" fmla="*/ 3 h 4"/>
                <a:gd name="T20" fmla="*/ 1 w 1"/>
                <a:gd name="T21" fmla="*/ 3 h 4"/>
                <a:gd name="T22" fmla="*/ 1 w 1"/>
                <a:gd name="T23" fmla="*/ 3 h 4"/>
                <a:gd name="T24" fmla="*/ 1 w 1"/>
                <a:gd name="T25" fmla="*/ 2 h 4"/>
                <a:gd name="T26" fmla="*/ 1 w 1"/>
                <a:gd name="T27" fmla="*/ 2 h 4"/>
                <a:gd name="T28" fmla="*/ 1 w 1"/>
                <a:gd name="T29" fmla="*/ 2 h 4"/>
                <a:gd name="T30" fmla="*/ 1 w 1"/>
                <a:gd name="T31" fmla="*/ 2 h 4"/>
                <a:gd name="T32" fmla="*/ 1 w 1"/>
                <a:gd name="T33" fmla="*/ 2 h 4"/>
                <a:gd name="T34" fmla="*/ 1 w 1"/>
                <a:gd name="T35" fmla="*/ 2 h 4"/>
                <a:gd name="T36" fmla="*/ 0 w 1"/>
                <a:gd name="T37" fmla="*/ 2 h 4"/>
                <a:gd name="T38" fmla="*/ 0 w 1"/>
                <a:gd name="T39" fmla="*/ 2 h 4"/>
                <a:gd name="T40" fmla="*/ 0 w 1"/>
                <a:gd name="T41" fmla="*/ 1 h 4"/>
                <a:gd name="T42" fmla="*/ 0 w 1"/>
                <a:gd name="T43" fmla="*/ 1 h 4"/>
                <a:gd name="T44" fmla="*/ 0 w 1"/>
                <a:gd name="T45" fmla="*/ 1 h 4"/>
                <a:gd name="T46" fmla="*/ 0 w 1"/>
                <a:gd name="T47" fmla="*/ 1 h 4"/>
                <a:gd name="T48" fmla="*/ 0 w 1"/>
                <a:gd name="T49" fmla="*/ 1 h 4"/>
                <a:gd name="T50" fmla="*/ 0 w 1"/>
                <a:gd name="T51" fmla="*/ 1 h 4"/>
                <a:gd name="T52" fmla="*/ 0 w 1"/>
                <a:gd name="T53" fmla="*/ 1 h 4"/>
                <a:gd name="T54" fmla="*/ 0 w 1"/>
                <a:gd name="T55" fmla="*/ 1 h 4"/>
                <a:gd name="T56" fmla="*/ 0 w 1"/>
                <a:gd name="T57" fmla="*/ 1 h 4"/>
                <a:gd name="T58" fmla="*/ 0 w 1"/>
                <a:gd name="T59" fmla="*/ 0 h 4"/>
                <a:gd name="T60" fmla="*/ 0 w 1"/>
                <a:gd name="T61" fmla="*/ 0 h 4"/>
                <a:gd name="T62" fmla="*/ 0 w 1"/>
                <a:gd name="T63" fmla="*/ 0 h 4"/>
                <a:gd name="T64" fmla="*/ 0 w 1"/>
                <a:gd name="T65" fmla="*/ 0 h 4"/>
                <a:gd name="T66" fmla="*/ 0 w 1"/>
                <a:gd name="T67" fmla="*/ 0 h 4"/>
                <a:gd name="T68" fmla="*/ 0 w 1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8" name="Freeform 99"/>
            <p:cNvSpPr>
              <a:spLocks noEditPoints="1"/>
            </p:cNvSpPr>
            <p:nvPr/>
          </p:nvSpPr>
          <p:spPr bwMode="auto">
            <a:xfrm>
              <a:off x="11793538" y="6453189"/>
              <a:ext cx="417513" cy="307975"/>
            </a:xfrm>
            <a:custGeom>
              <a:avLst/>
              <a:gdLst>
                <a:gd name="T0" fmla="*/ 75 w 100"/>
                <a:gd name="T1" fmla="*/ 57 h 70"/>
                <a:gd name="T2" fmla="*/ 60 w 100"/>
                <a:gd name="T3" fmla="*/ 42 h 70"/>
                <a:gd name="T4" fmla="*/ 75 w 100"/>
                <a:gd name="T5" fmla="*/ 26 h 70"/>
                <a:gd name="T6" fmla="*/ 91 w 100"/>
                <a:gd name="T7" fmla="*/ 42 h 70"/>
                <a:gd name="T8" fmla="*/ 75 w 100"/>
                <a:gd name="T9" fmla="*/ 57 h 70"/>
                <a:gd name="T10" fmla="*/ 47 w 100"/>
                <a:gd name="T11" fmla="*/ 0 h 70"/>
                <a:gd name="T12" fmla="*/ 47 w 100"/>
                <a:gd name="T13" fmla="*/ 2 h 70"/>
                <a:gd name="T14" fmla="*/ 31 w 100"/>
                <a:gd name="T15" fmla="*/ 47 h 70"/>
                <a:gd name="T16" fmla="*/ 16 w 100"/>
                <a:gd name="T17" fmla="*/ 61 h 70"/>
                <a:gd name="T18" fmla="*/ 16 w 100"/>
                <a:gd name="T19" fmla="*/ 61 h 70"/>
                <a:gd name="T20" fmla="*/ 0 w 100"/>
                <a:gd name="T21" fmla="*/ 70 h 70"/>
                <a:gd name="T22" fmla="*/ 32 w 100"/>
                <a:gd name="T23" fmla="*/ 70 h 70"/>
                <a:gd name="T24" fmla="*/ 44 w 100"/>
                <a:gd name="T25" fmla="*/ 64 h 70"/>
                <a:gd name="T26" fmla="*/ 57 w 100"/>
                <a:gd name="T27" fmla="*/ 70 h 70"/>
                <a:gd name="T28" fmla="*/ 97 w 100"/>
                <a:gd name="T29" fmla="*/ 70 h 70"/>
                <a:gd name="T30" fmla="*/ 100 w 100"/>
                <a:gd name="T31" fmla="*/ 55 h 70"/>
                <a:gd name="T32" fmla="*/ 100 w 100"/>
                <a:gd name="T33" fmla="*/ 55 h 70"/>
                <a:gd name="T34" fmla="*/ 100 w 100"/>
                <a:gd name="T35" fmla="*/ 55 h 70"/>
                <a:gd name="T36" fmla="*/ 100 w 100"/>
                <a:gd name="T37" fmla="*/ 55 h 70"/>
                <a:gd name="T38" fmla="*/ 100 w 100"/>
                <a:gd name="T39" fmla="*/ 54 h 70"/>
                <a:gd name="T40" fmla="*/ 100 w 100"/>
                <a:gd name="T41" fmla="*/ 54 h 70"/>
                <a:gd name="T42" fmla="*/ 100 w 100"/>
                <a:gd name="T43" fmla="*/ 54 h 70"/>
                <a:gd name="T44" fmla="*/ 100 w 100"/>
                <a:gd name="T45" fmla="*/ 54 h 70"/>
                <a:gd name="T46" fmla="*/ 100 w 100"/>
                <a:gd name="T47" fmla="*/ 54 h 70"/>
                <a:gd name="T48" fmla="*/ 100 w 100"/>
                <a:gd name="T49" fmla="*/ 54 h 70"/>
                <a:gd name="T50" fmla="*/ 100 w 100"/>
                <a:gd name="T51" fmla="*/ 54 h 70"/>
                <a:gd name="T52" fmla="*/ 100 w 100"/>
                <a:gd name="T53" fmla="*/ 54 h 70"/>
                <a:gd name="T54" fmla="*/ 100 w 100"/>
                <a:gd name="T55" fmla="*/ 54 h 70"/>
                <a:gd name="T56" fmla="*/ 100 w 100"/>
                <a:gd name="T57" fmla="*/ 54 h 70"/>
                <a:gd name="T58" fmla="*/ 100 w 100"/>
                <a:gd name="T59" fmla="*/ 54 h 70"/>
                <a:gd name="T60" fmla="*/ 100 w 100"/>
                <a:gd name="T61" fmla="*/ 53 h 70"/>
                <a:gd name="T62" fmla="*/ 100 w 100"/>
                <a:gd name="T63" fmla="*/ 53 h 70"/>
                <a:gd name="T64" fmla="*/ 100 w 100"/>
                <a:gd name="T65" fmla="*/ 53 h 70"/>
                <a:gd name="T66" fmla="*/ 100 w 100"/>
                <a:gd name="T67" fmla="*/ 53 h 70"/>
                <a:gd name="T68" fmla="*/ 100 w 100"/>
                <a:gd name="T69" fmla="*/ 53 h 70"/>
                <a:gd name="T70" fmla="*/ 100 w 100"/>
                <a:gd name="T71" fmla="*/ 53 h 70"/>
                <a:gd name="T72" fmla="*/ 100 w 100"/>
                <a:gd name="T73" fmla="*/ 53 h 70"/>
                <a:gd name="T74" fmla="*/ 100 w 100"/>
                <a:gd name="T75" fmla="*/ 53 h 70"/>
                <a:gd name="T76" fmla="*/ 100 w 100"/>
                <a:gd name="T77" fmla="*/ 53 h 70"/>
                <a:gd name="T78" fmla="*/ 99 w 100"/>
                <a:gd name="T79" fmla="*/ 53 h 70"/>
                <a:gd name="T80" fmla="*/ 99 w 100"/>
                <a:gd name="T81" fmla="*/ 53 h 70"/>
                <a:gd name="T82" fmla="*/ 99 w 100"/>
                <a:gd name="T83" fmla="*/ 52 h 70"/>
                <a:gd name="T84" fmla="*/ 99 w 100"/>
                <a:gd name="T85" fmla="*/ 52 h 70"/>
                <a:gd name="T86" fmla="*/ 99 w 100"/>
                <a:gd name="T87" fmla="*/ 52 h 70"/>
                <a:gd name="T88" fmla="*/ 99 w 100"/>
                <a:gd name="T89" fmla="*/ 52 h 70"/>
                <a:gd name="T90" fmla="*/ 99 w 100"/>
                <a:gd name="T91" fmla="*/ 52 h 70"/>
                <a:gd name="T92" fmla="*/ 99 w 100"/>
                <a:gd name="T93" fmla="*/ 52 h 70"/>
                <a:gd name="T94" fmla="*/ 99 w 100"/>
                <a:gd name="T95" fmla="*/ 52 h 70"/>
                <a:gd name="T96" fmla="*/ 99 w 100"/>
                <a:gd name="T97" fmla="*/ 52 h 70"/>
                <a:gd name="T98" fmla="*/ 99 w 100"/>
                <a:gd name="T99" fmla="*/ 52 h 70"/>
                <a:gd name="T100" fmla="*/ 99 w 100"/>
                <a:gd name="T101" fmla="*/ 52 h 70"/>
                <a:gd name="T102" fmla="*/ 99 w 100"/>
                <a:gd name="T103" fmla="*/ 52 h 70"/>
                <a:gd name="T104" fmla="*/ 99 w 100"/>
                <a:gd name="T105" fmla="*/ 52 h 70"/>
                <a:gd name="T106" fmla="*/ 99 w 100"/>
                <a:gd name="T107" fmla="*/ 51 h 70"/>
                <a:gd name="T108" fmla="*/ 99 w 100"/>
                <a:gd name="T109" fmla="*/ 51 h 70"/>
                <a:gd name="T110" fmla="*/ 99 w 100"/>
                <a:gd name="T111" fmla="*/ 51 h 70"/>
                <a:gd name="T112" fmla="*/ 99 w 100"/>
                <a:gd name="T113" fmla="*/ 51 h 70"/>
                <a:gd name="T114" fmla="*/ 99 w 100"/>
                <a:gd name="T115" fmla="*/ 51 h 70"/>
                <a:gd name="T116" fmla="*/ 99 w 100"/>
                <a:gd name="T117" fmla="*/ 51 h 70"/>
                <a:gd name="T118" fmla="*/ 99 w 100"/>
                <a:gd name="T119" fmla="*/ 51 h 70"/>
                <a:gd name="T120" fmla="*/ 99 w 100"/>
                <a:gd name="T121" fmla="*/ 51 h 70"/>
                <a:gd name="T122" fmla="*/ 47 w 100"/>
                <a:gd name="T12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" h="70">
                  <a:moveTo>
                    <a:pt x="75" y="57"/>
                  </a:moveTo>
                  <a:cubicBezTo>
                    <a:pt x="67" y="57"/>
                    <a:pt x="60" y="50"/>
                    <a:pt x="60" y="42"/>
                  </a:cubicBezTo>
                  <a:cubicBezTo>
                    <a:pt x="60" y="33"/>
                    <a:pt x="67" y="26"/>
                    <a:pt x="75" y="26"/>
                  </a:cubicBezTo>
                  <a:cubicBezTo>
                    <a:pt x="84" y="26"/>
                    <a:pt x="91" y="33"/>
                    <a:pt x="91" y="42"/>
                  </a:cubicBezTo>
                  <a:cubicBezTo>
                    <a:pt x="91" y="50"/>
                    <a:pt x="84" y="57"/>
                    <a:pt x="75" y="57"/>
                  </a:cubicBezTo>
                  <a:moveTo>
                    <a:pt x="47" y="0"/>
                  </a:moveTo>
                  <a:cubicBezTo>
                    <a:pt x="47" y="0"/>
                    <a:pt x="47" y="1"/>
                    <a:pt x="47" y="2"/>
                  </a:cubicBezTo>
                  <a:cubicBezTo>
                    <a:pt x="47" y="19"/>
                    <a:pt x="41" y="34"/>
                    <a:pt x="31" y="47"/>
                  </a:cubicBezTo>
                  <a:cubicBezTo>
                    <a:pt x="31" y="55"/>
                    <a:pt x="24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1" y="65"/>
                    <a:pt x="5" y="68"/>
                    <a:pt x="0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5" y="66"/>
                    <a:pt x="39" y="64"/>
                    <a:pt x="44" y="64"/>
                  </a:cubicBezTo>
                  <a:cubicBezTo>
                    <a:pt x="49" y="64"/>
                    <a:pt x="54" y="66"/>
                    <a:pt x="57" y="70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9" y="65"/>
                    <a:pt x="100" y="60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99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3"/>
                    <a:pt x="99" y="53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7" y="23"/>
                    <a:pt x="75" y="1"/>
                    <a:pt x="4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9" name="Freeform 100"/>
            <p:cNvSpPr>
              <a:spLocks noEditPoints="1"/>
            </p:cNvSpPr>
            <p:nvPr/>
          </p:nvSpPr>
          <p:spPr bwMode="auto">
            <a:xfrm>
              <a:off x="11706226" y="6138864"/>
              <a:ext cx="284163" cy="622300"/>
            </a:xfrm>
            <a:custGeom>
              <a:avLst/>
              <a:gdLst>
                <a:gd name="T0" fmla="*/ 39 w 68"/>
                <a:gd name="T1" fmla="*/ 77 h 141"/>
                <a:gd name="T2" fmla="*/ 24 w 68"/>
                <a:gd name="T3" fmla="*/ 66 h 141"/>
                <a:gd name="T4" fmla="*/ 35 w 68"/>
                <a:gd name="T5" fmla="*/ 47 h 141"/>
                <a:gd name="T6" fmla="*/ 39 w 68"/>
                <a:gd name="T7" fmla="*/ 46 h 141"/>
                <a:gd name="T8" fmla="*/ 54 w 68"/>
                <a:gd name="T9" fmla="*/ 58 h 141"/>
                <a:gd name="T10" fmla="*/ 43 w 68"/>
                <a:gd name="T11" fmla="*/ 77 h 141"/>
                <a:gd name="T12" fmla="*/ 39 w 68"/>
                <a:gd name="T13" fmla="*/ 77 h 141"/>
                <a:gd name="T14" fmla="*/ 0 w 68"/>
                <a:gd name="T15" fmla="*/ 0 h 141"/>
                <a:gd name="T16" fmla="*/ 0 w 68"/>
                <a:gd name="T17" fmla="*/ 11 h 141"/>
                <a:gd name="T18" fmla="*/ 1 w 68"/>
                <a:gd name="T19" fmla="*/ 11 h 141"/>
                <a:gd name="T20" fmla="*/ 17 w 68"/>
                <a:gd name="T21" fmla="*/ 27 h 141"/>
                <a:gd name="T22" fmla="*/ 1 w 68"/>
                <a:gd name="T23" fmla="*/ 42 h 141"/>
                <a:gd name="T24" fmla="*/ 0 w 68"/>
                <a:gd name="T25" fmla="*/ 42 h 141"/>
                <a:gd name="T26" fmla="*/ 0 w 68"/>
                <a:gd name="T27" fmla="*/ 62 h 141"/>
                <a:gd name="T28" fmla="*/ 8 w 68"/>
                <a:gd name="T29" fmla="*/ 76 h 141"/>
                <a:gd name="T30" fmla="*/ 0 w 68"/>
                <a:gd name="T31" fmla="*/ 89 h 141"/>
                <a:gd name="T32" fmla="*/ 0 w 68"/>
                <a:gd name="T33" fmla="*/ 141 h 141"/>
                <a:gd name="T34" fmla="*/ 21 w 68"/>
                <a:gd name="T35" fmla="*/ 141 h 141"/>
                <a:gd name="T36" fmla="*/ 37 w 68"/>
                <a:gd name="T37" fmla="*/ 132 h 141"/>
                <a:gd name="T38" fmla="*/ 21 w 68"/>
                <a:gd name="T39" fmla="*/ 117 h 141"/>
                <a:gd name="T40" fmla="*/ 37 w 68"/>
                <a:gd name="T41" fmla="*/ 102 h 141"/>
                <a:gd name="T42" fmla="*/ 52 w 68"/>
                <a:gd name="T43" fmla="*/ 117 h 141"/>
                <a:gd name="T44" fmla="*/ 52 w 68"/>
                <a:gd name="T45" fmla="*/ 118 h 141"/>
                <a:gd name="T46" fmla="*/ 68 w 68"/>
                <a:gd name="T47" fmla="*/ 73 h 141"/>
                <a:gd name="T48" fmla="*/ 68 w 68"/>
                <a:gd name="T49" fmla="*/ 71 h 141"/>
                <a:gd name="T50" fmla="*/ 68 w 68"/>
                <a:gd name="T51" fmla="*/ 71 h 141"/>
                <a:gd name="T52" fmla="*/ 0 w 68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141">
                  <a:moveTo>
                    <a:pt x="39" y="77"/>
                  </a:moveTo>
                  <a:cubicBezTo>
                    <a:pt x="32" y="77"/>
                    <a:pt x="26" y="73"/>
                    <a:pt x="24" y="66"/>
                  </a:cubicBezTo>
                  <a:cubicBezTo>
                    <a:pt x="22" y="57"/>
                    <a:pt x="27" y="49"/>
                    <a:pt x="35" y="47"/>
                  </a:cubicBezTo>
                  <a:cubicBezTo>
                    <a:pt x="36" y="47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5"/>
                    <a:pt x="43" y="77"/>
                  </a:cubicBezTo>
                  <a:cubicBezTo>
                    <a:pt x="42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0" y="11"/>
                    <a:pt x="17" y="18"/>
                    <a:pt x="17" y="27"/>
                  </a:cubicBezTo>
                  <a:cubicBezTo>
                    <a:pt x="17" y="35"/>
                    <a:pt x="10" y="42"/>
                    <a:pt x="1" y="42"/>
                  </a:cubicBezTo>
                  <a:cubicBezTo>
                    <a:pt x="1" y="42"/>
                    <a:pt x="1" y="42"/>
                    <a:pt x="0" y="4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5" y="64"/>
                    <a:pt x="8" y="70"/>
                    <a:pt x="8" y="76"/>
                  </a:cubicBezTo>
                  <a:cubicBezTo>
                    <a:pt x="8" y="81"/>
                    <a:pt x="5" y="86"/>
                    <a:pt x="0" y="89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6" y="139"/>
                    <a:pt x="32" y="136"/>
                    <a:pt x="37" y="132"/>
                  </a:cubicBezTo>
                  <a:cubicBezTo>
                    <a:pt x="28" y="132"/>
                    <a:pt x="21" y="126"/>
                    <a:pt x="21" y="117"/>
                  </a:cubicBezTo>
                  <a:cubicBezTo>
                    <a:pt x="21" y="109"/>
                    <a:pt x="28" y="102"/>
                    <a:pt x="37" y="102"/>
                  </a:cubicBezTo>
                  <a:cubicBezTo>
                    <a:pt x="45" y="102"/>
                    <a:pt x="52" y="109"/>
                    <a:pt x="52" y="117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62" y="105"/>
                    <a:pt x="68" y="90"/>
                    <a:pt x="68" y="73"/>
                  </a:cubicBezTo>
                  <a:cubicBezTo>
                    <a:pt x="68" y="72"/>
                    <a:pt x="68" y="71"/>
                    <a:pt x="68" y="71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6" y="33"/>
                    <a:pt x="37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0" name="Freeform 101"/>
            <p:cNvSpPr>
              <a:spLocks/>
            </p:cNvSpPr>
            <p:nvPr/>
          </p:nvSpPr>
          <p:spPr bwMode="auto">
            <a:xfrm>
              <a:off x="11706226" y="6188076"/>
              <a:ext cx="71438" cy="136525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1" name="Freeform 102"/>
            <p:cNvSpPr>
              <a:spLocks/>
            </p:cNvSpPr>
            <p:nvPr/>
          </p:nvSpPr>
          <p:spPr bwMode="auto">
            <a:xfrm>
              <a:off x="11706226" y="6413501"/>
              <a:ext cx="33338" cy="119063"/>
            </a:xfrm>
            <a:custGeom>
              <a:avLst/>
              <a:gdLst>
                <a:gd name="T0" fmla="*/ 0 w 8"/>
                <a:gd name="T1" fmla="*/ 0 h 27"/>
                <a:gd name="T2" fmla="*/ 0 w 8"/>
                <a:gd name="T3" fmla="*/ 27 h 27"/>
                <a:gd name="T4" fmla="*/ 8 w 8"/>
                <a:gd name="T5" fmla="*/ 14 h 27"/>
                <a:gd name="T6" fmla="*/ 0 w 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7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5" y="24"/>
                    <a:pt x="8" y="19"/>
                    <a:pt x="8" y="14"/>
                  </a:cubicBezTo>
                  <a:cubicBezTo>
                    <a:pt x="8" y="8"/>
                    <a:pt x="5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2" name="Freeform 103"/>
            <p:cNvSpPr>
              <a:spLocks/>
            </p:cNvSpPr>
            <p:nvPr/>
          </p:nvSpPr>
          <p:spPr bwMode="auto">
            <a:xfrm>
              <a:off x="11793538" y="6589714"/>
              <a:ext cx="130175" cy="131763"/>
            </a:xfrm>
            <a:custGeom>
              <a:avLst/>
              <a:gdLst>
                <a:gd name="T0" fmla="*/ 16 w 31"/>
                <a:gd name="T1" fmla="*/ 0 h 30"/>
                <a:gd name="T2" fmla="*/ 0 w 31"/>
                <a:gd name="T3" fmla="*/ 15 h 30"/>
                <a:gd name="T4" fmla="*/ 16 w 31"/>
                <a:gd name="T5" fmla="*/ 30 h 30"/>
                <a:gd name="T6" fmla="*/ 16 w 31"/>
                <a:gd name="T7" fmla="*/ 30 h 30"/>
                <a:gd name="T8" fmla="*/ 31 w 31"/>
                <a:gd name="T9" fmla="*/ 16 h 30"/>
                <a:gd name="T10" fmla="*/ 31 w 31"/>
                <a:gd name="T11" fmla="*/ 15 h 30"/>
                <a:gd name="T12" fmla="*/ 16 w 31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0">
                  <a:moveTo>
                    <a:pt x="16" y="0"/>
                  </a:move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24" y="30"/>
                    <a:pt x="31" y="24"/>
                    <a:pt x="31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7"/>
                    <a:pt x="24" y="0"/>
                    <a:pt x="16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3" name="Freeform 104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12 w 25"/>
                <a:gd name="T1" fmla="*/ 0 h 6"/>
                <a:gd name="T2" fmla="*/ 0 w 25"/>
                <a:gd name="T3" fmla="*/ 6 h 6"/>
                <a:gd name="T4" fmla="*/ 25 w 25"/>
                <a:gd name="T5" fmla="*/ 6 h 6"/>
                <a:gd name="T6" fmla="*/ 12 w 2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12" y="0"/>
                  </a:move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2" y="2"/>
                    <a:pt x="17" y="0"/>
                    <a:pt x="12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4" name="Oval 105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5" name="Freeform 106"/>
            <p:cNvSpPr>
              <a:spLocks/>
            </p:cNvSpPr>
            <p:nvPr/>
          </p:nvSpPr>
          <p:spPr bwMode="auto">
            <a:xfrm>
              <a:off x="11798301" y="6342064"/>
              <a:ext cx="141288" cy="136525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1 h 31"/>
                <a:gd name="T4" fmla="*/ 2 w 34"/>
                <a:gd name="T5" fmla="*/ 20 h 31"/>
                <a:gd name="T6" fmla="*/ 17 w 34"/>
                <a:gd name="T7" fmla="*/ 31 h 31"/>
                <a:gd name="T8" fmla="*/ 21 w 34"/>
                <a:gd name="T9" fmla="*/ 31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1"/>
                    <a:pt x="13" y="1"/>
                  </a:cubicBezTo>
                  <a:cubicBezTo>
                    <a:pt x="5" y="3"/>
                    <a:pt x="0" y="11"/>
                    <a:pt x="2" y="20"/>
                  </a:cubicBezTo>
                  <a:cubicBezTo>
                    <a:pt x="4" y="27"/>
                    <a:pt x="10" y="31"/>
                    <a:pt x="17" y="31"/>
                  </a:cubicBezTo>
                  <a:cubicBezTo>
                    <a:pt x="18" y="31"/>
                    <a:pt x="20" y="31"/>
                    <a:pt x="21" y="31"/>
                  </a:cubicBezTo>
                  <a:cubicBezTo>
                    <a:pt x="29" y="29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6" name="Freeform 107"/>
            <p:cNvSpPr>
              <a:spLocks/>
            </p:cNvSpPr>
            <p:nvPr/>
          </p:nvSpPr>
          <p:spPr bwMode="auto">
            <a:xfrm>
              <a:off x="6191250" y="6505576"/>
              <a:ext cx="382588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7" name="Freeform 108"/>
            <p:cNvSpPr>
              <a:spLocks/>
            </p:cNvSpPr>
            <p:nvPr/>
          </p:nvSpPr>
          <p:spPr bwMode="auto">
            <a:xfrm>
              <a:off x="6678613" y="6505576"/>
              <a:ext cx="384175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cubicBezTo>
                    <a:pt x="90" y="58"/>
                    <a:pt x="90" y="58"/>
                    <a:pt x="90" y="58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8" name="Freeform 109"/>
            <p:cNvSpPr>
              <a:spLocks/>
            </p:cNvSpPr>
            <p:nvPr/>
          </p:nvSpPr>
          <p:spPr bwMode="auto">
            <a:xfrm>
              <a:off x="6373813" y="6245226"/>
              <a:ext cx="504825" cy="515938"/>
            </a:xfrm>
            <a:custGeom>
              <a:avLst/>
              <a:gdLst>
                <a:gd name="T0" fmla="*/ 39 w 121"/>
                <a:gd name="T1" fmla="*/ 117 h 117"/>
                <a:gd name="T2" fmla="*/ 82 w 121"/>
                <a:gd name="T3" fmla="*/ 117 h 117"/>
                <a:gd name="T4" fmla="*/ 121 w 121"/>
                <a:gd name="T5" fmla="*/ 61 h 117"/>
                <a:gd name="T6" fmla="*/ 60 w 121"/>
                <a:gd name="T7" fmla="*/ 0 h 117"/>
                <a:gd name="T8" fmla="*/ 0 w 121"/>
                <a:gd name="T9" fmla="*/ 61 h 117"/>
                <a:gd name="T10" fmla="*/ 39 w 121"/>
                <a:gd name="T11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17">
                  <a:moveTo>
                    <a:pt x="39" y="117"/>
                  </a:moveTo>
                  <a:cubicBezTo>
                    <a:pt x="82" y="117"/>
                    <a:pt x="82" y="117"/>
                    <a:pt x="82" y="117"/>
                  </a:cubicBezTo>
                  <a:cubicBezTo>
                    <a:pt x="105" y="108"/>
                    <a:pt x="121" y="86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ubicBezTo>
                    <a:pt x="27" y="0"/>
                    <a:pt x="0" y="27"/>
                    <a:pt x="0" y="61"/>
                  </a:cubicBezTo>
                  <a:cubicBezTo>
                    <a:pt x="0" y="86"/>
                    <a:pt x="16" y="108"/>
                    <a:pt x="39" y="11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9" name="Oval 110"/>
            <p:cNvSpPr>
              <a:spLocks noChangeArrowheads="1"/>
            </p:cNvSpPr>
            <p:nvPr/>
          </p:nvSpPr>
          <p:spPr bwMode="auto">
            <a:xfrm>
              <a:off x="6245226" y="6642101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0" name="Oval 111"/>
            <p:cNvSpPr>
              <a:spLocks noChangeArrowheads="1"/>
            </p:cNvSpPr>
            <p:nvPr/>
          </p:nvSpPr>
          <p:spPr bwMode="auto">
            <a:xfrm>
              <a:off x="6445251" y="6369051"/>
              <a:ext cx="104775" cy="109538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1" name="Oval 112"/>
            <p:cNvSpPr>
              <a:spLocks noChangeArrowheads="1"/>
            </p:cNvSpPr>
            <p:nvPr/>
          </p:nvSpPr>
          <p:spPr bwMode="auto">
            <a:xfrm>
              <a:off x="6596063" y="6284914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2" name="Freeform 113"/>
            <p:cNvSpPr>
              <a:spLocks/>
            </p:cNvSpPr>
            <p:nvPr/>
          </p:nvSpPr>
          <p:spPr bwMode="auto">
            <a:xfrm>
              <a:off x="6562726" y="6461126"/>
              <a:ext cx="111125" cy="119063"/>
            </a:xfrm>
            <a:custGeom>
              <a:avLst/>
              <a:gdLst>
                <a:gd name="T0" fmla="*/ 26 w 27"/>
                <a:gd name="T1" fmla="*/ 14 h 27"/>
                <a:gd name="T2" fmla="*/ 13 w 27"/>
                <a:gd name="T3" fmla="*/ 26 h 27"/>
                <a:gd name="T4" fmla="*/ 1 w 27"/>
                <a:gd name="T5" fmla="*/ 13 h 27"/>
                <a:gd name="T6" fmla="*/ 14 w 27"/>
                <a:gd name="T7" fmla="*/ 1 h 27"/>
                <a:gd name="T8" fmla="*/ 26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26" y="14"/>
                  </a:moveTo>
                  <a:cubicBezTo>
                    <a:pt x="26" y="21"/>
                    <a:pt x="20" y="27"/>
                    <a:pt x="13" y="26"/>
                  </a:cubicBezTo>
                  <a:cubicBezTo>
                    <a:pt x="6" y="26"/>
                    <a:pt x="0" y="20"/>
                    <a:pt x="1" y="13"/>
                  </a:cubicBezTo>
                  <a:cubicBezTo>
                    <a:pt x="1" y="6"/>
                    <a:pt x="7" y="0"/>
                    <a:pt x="14" y="1"/>
                  </a:cubicBezTo>
                  <a:cubicBezTo>
                    <a:pt x="21" y="1"/>
                    <a:pt x="27" y="7"/>
                    <a:pt x="26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3" name="Oval 114"/>
            <p:cNvSpPr>
              <a:spLocks noChangeArrowheads="1"/>
            </p:cNvSpPr>
            <p:nvPr/>
          </p:nvSpPr>
          <p:spPr bwMode="auto">
            <a:xfrm>
              <a:off x="6383338" y="6545264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4" name="Freeform 115"/>
            <p:cNvSpPr>
              <a:spLocks/>
            </p:cNvSpPr>
            <p:nvPr/>
          </p:nvSpPr>
          <p:spPr bwMode="auto">
            <a:xfrm>
              <a:off x="6365876" y="6731001"/>
              <a:ext cx="96838" cy="30163"/>
            </a:xfrm>
            <a:custGeom>
              <a:avLst/>
              <a:gdLst>
                <a:gd name="T0" fmla="*/ 23 w 23"/>
                <a:gd name="T1" fmla="*/ 7 h 7"/>
                <a:gd name="T2" fmla="*/ 11 w 23"/>
                <a:gd name="T3" fmla="*/ 0 h 7"/>
                <a:gd name="T4" fmla="*/ 0 w 23"/>
                <a:gd name="T5" fmla="*/ 7 h 7"/>
                <a:gd name="T6" fmla="*/ 23 w 23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7">
                  <a:moveTo>
                    <a:pt x="23" y="7"/>
                  </a:moveTo>
                  <a:cubicBezTo>
                    <a:pt x="20" y="3"/>
                    <a:pt x="16" y="0"/>
                    <a:pt x="11" y="0"/>
                  </a:cubicBezTo>
                  <a:cubicBezTo>
                    <a:pt x="6" y="0"/>
                    <a:pt x="2" y="3"/>
                    <a:pt x="0" y="7"/>
                  </a:cubicBezTo>
                  <a:lnTo>
                    <a:pt x="23" y="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5" name="Oval 116"/>
            <p:cNvSpPr>
              <a:spLocks noChangeArrowheads="1"/>
            </p:cNvSpPr>
            <p:nvPr/>
          </p:nvSpPr>
          <p:spPr bwMode="auto">
            <a:xfrm>
              <a:off x="6532563" y="6607176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6" name="Oval 117"/>
            <p:cNvSpPr>
              <a:spLocks noChangeArrowheads="1"/>
            </p:cNvSpPr>
            <p:nvPr/>
          </p:nvSpPr>
          <p:spPr bwMode="auto">
            <a:xfrm>
              <a:off x="6716713" y="6616701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7" name="Freeform 118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20 w 20"/>
                <a:gd name="T1" fmla="*/ 5 h 5"/>
                <a:gd name="T2" fmla="*/ 10 w 20"/>
                <a:gd name="T3" fmla="*/ 0 h 5"/>
                <a:gd name="T4" fmla="*/ 0 w 20"/>
                <a:gd name="T5" fmla="*/ 5 h 5"/>
                <a:gd name="T6" fmla="*/ 20 w 20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20" y="5"/>
                  </a:moveTo>
                  <a:cubicBezTo>
                    <a:pt x="18" y="2"/>
                    <a:pt x="14" y="0"/>
                    <a:pt x="10" y="0"/>
                  </a:cubicBez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8" name="Oval 119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9" name="Freeform 120"/>
            <p:cNvSpPr>
              <a:spLocks/>
            </p:cNvSpPr>
            <p:nvPr/>
          </p:nvSpPr>
          <p:spPr bwMode="auto">
            <a:xfrm>
              <a:off x="6719888" y="6408739"/>
              <a:ext cx="117475" cy="127000"/>
            </a:xfrm>
            <a:custGeom>
              <a:avLst/>
              <a:gdLst>
                <a:gd name="T0" fmla="*/ 26 w 28"/>
                <a:gd name="T1" fmla="*/ 11 h 29"/>
                <a:gd name="T2" fmla="*/ 17 w 28"/>
                <a:gd name="T3" fmla="*/ 27 h 29"/>
                <a:gd name="T4" fmla="*/ 2 w 28"/>
                <a:gd name="T5" fmla="*/ 18 h 29"/>
                <a:gd name="T6" fmla="*/ 11 w 28"/>
                <a:gd name="T7" fmla="*/ 2 h 29"/>
                <a:gd name="T8" fmla="*/ 26 w 28"/>
                <a:gd name="T9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6" y="11"/>
                  </a:moveTo>
                  <a:cubicBezTo>
                    <a:pt x="28" y="18"/>
                    <a:pt x="24" y="25"/>
                    <a:pt x="17" y="27"/>
                  </a:cubicBezTo>
                  <a:cubicBezTo>
                    <a:pt x="10" y="29"/>
                    <a:pt x="3" y="24"/>
                    <a:pt x="2" y="18"/>
                  </a:cubicBezTo>
                  <a:cubicBezTo>
                    <a:pt x="0" y="11"/>
                    <a:pt x="4" y="4"/>
                    <a:pt x="11" y="2"/>
                  </a:cubicBezTo>
                  <a:cubicBezTo>
                    <a:pt x="18" y="0"/>
                    <a:pt x="25" y="4"/>
                    <a:pt x="26" y="11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0" name="Freeform 121"/>
            <p:cNvSpPr>
              <a:spLocks noEditPoints="1"/>
            </p:cNvSpPr>
            <p:nvPr/>
          </p:nvSpPr>
          <p:spPr bwMode="auto">
            <a:xfrm>
              <a:off x="7062788" y="6691314"/>
              <a:ext cx="0" cy="12700"/>
            </a:xfrm>
            <a:custGeom>
              <a:avLst/>
              <a:gdLst>
                <a:gd name="T0" fmla="*/ 3 h 3"/>
                <a:gd name="T1" fmla="*/ 3 h 3"/>
                <a:gd name="T2" fmla="*/ 3 h 3"/>
                <a:gd name="T3" fmla="*/ 3 h 3"/>
                <a:gd name="T4" fmla="*/ 3 h 3"/>
                <a:gd name="T5" fmla="*/ 3 h 3"/>
                <a:gd name="T6" fmla="*/ 3 h 3"/>
                <a:gd name="T7" fmla="*/ 3 h 3"/>
                <a:gd name="T8" fmla="*/ 3 h 3"/>
                <a:gd name="T9" fmla="*/ 2 h 3"/>
                <a:gd name="T10" fmla="*/ 2 h 3"/>
                <a:gd name="T11" fmla="*/ 2 h 3"/>
                <a:gd name="T12" fmla="*/ 2 h 3"/>
                <a:gd name="T13" fmla="*/ 2 h 3"/>
                <a:gd name="T14" fmla="*/ 2 h 3"/>
                <a:gd name="T15" fmla="*/ 2 h 3"/>
                <a:gd name="T16" fmla="*/ 2 h 3"/>
                <a:gd name="T17" fmla="*/ 2 h 3"/>
                <a:gd name="T18" fmla="*/ 2 h 3"/>
                <a:gd name="T19" fmla="*/ 2 h 3"/>
                <a:gd name="T20" fmla="*/ 1 h 3"/>
                <a:gd name="T21" fmla="*/ 1 h 3"/>
                <a:gd name="T22" fmla="*/ 1 h 3"/>
                <a:gd name="T23" fmla="*/ 1 h 3"/>
                <a:gd name="T24" fmla="*/ 1 h 3"/>
                <a:gd name="T25" fmla="*/ 1 h 3"/>
                <a:gd name="T26" fmla="*/ 1 h 3"/>
                <a:gd name="T27" fmla="*/ 1 h 3"/>
                <a:gd name="T28" fmla="*/ 1 h 3"/>
                <a:gd name="T29" fmla="*/ 1 h 3"/>
                <a:gd name="T30" fmla="*/ 0 h 3"/>
                <a:gd name="T31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1" name="Freeform 122"/>
            <p:cNvSpPr>
              <a:spLocks noEditPoints="1"/>
            </p:cNvSpPr>
            <p:nvPr/>
          </p:nvSpPr>
          <p:spPr bwMode="auto">
            <a:xfrm>
              <a:off x="6716713" y="6505576"/>
              <a:ext cx="346075" cy="255588"/>
            </a:xfrm>
            <a:custGeom>
              <a:avLst/>
              <a:gdLst>
                <a:gd name="T0" fmla="*/ 63 w 83"/>
                <a:gd name="T1" fmla="*/ 47 h 58"/>
                <a:gd name="T2" fmla="*/ 50 w 83"/>
                <a:gd name="T3" fmla="*/ 34 h 58"/>
                <a:gd name="T4" fmla="*/ 63 w 83"/>
                <a:gd name="T5" fmla="*/ 22 h 58"/>
                <a:gd name="T6" fmla="*/ 75 w 83"/>
                <a:gd name="T7" fmla="*/ 34 h 58"/>
                <a:gd name="T8" fmla="*/ 63 w 83"/>
                <a:gd name="T9" fmla="*/ 47 h 58"/>
                <a:gd name="T10" fmla="*/ 39 w 83"/>
                <a:gd name="T11" fmla="*/ 0 h 58"/>
                <a:gd name="T12" fmla="*/ 39 w 83"/>
                <a:gd name="T13" fmla="*/ 2 h 58"/>
                <a:gd name="T14" fmla="*/ 26 w 83"/>
                <a:gd name="T15" fmla="*/ 39 h 58"/>
                <a:gd name="T16" fmla="*/ 13 w 83"/>
                <a:gd name="T17" fmla="*/ 51 h 58"/>
                <a:gd name="T18" fmla="*/ 13 w 83"/>
                <a:gd name="T19" fmla="*/ 51 h 58"/>
                <a:gd name="T20" fmla="*/ 0 w 83"/>
                <a:gd name="T21" fmla="*/ 58 h 58"/>
                <a:gd name="T22" fmla="*/ 27 w 83"/>
                <a:gd name="T23" fmla="*/ 58 h 58"/>
                <a:gd name="T24" fmla="*/ 37 w 83"/>
                <a:gd name="T25" fmla="*/ 53 h 58"/>
                <a:gd name="T26" fmla="*/ 47 w 83"/>
                <a:gd name="T27" fmla="*/ 58 h 58"/>
                <a:gd name="T28" fmla="*/ 81 w 83"/>
                <a:gd name="T29" fmla="*/ 58 h 58"/>
                <a:gd name="T30" fmla="*/ 83 w 83"/>
                <a:gd name="T31" fmla="*/ 45 h 58"/>
                <a:gd name="T32" fmla="*/ 83 w 83"/>
                <a:gd name="T33" fmla="*/ 45 h 58"/>
                <a:gd name="T34" fmla="*/ 83 w 83"/>
                <a:gd name="T35" fmla="*/ 45 h 58"/>
                <a:gd name="T36" fmla="*/ 83 w 83"/>
                <a:gd name="T37" fmla="*/ 45 h 58"/>
                <a:gd name="T38" fmla="*/ 83 w 83"/>
                <a:gd name="T39" fmla="*/ 45 h 58"/>
                <a:gd name="T40" fmla="*/ 83 w 83"/>
                <a:gd name="T41" fmla="*/ 45 h 58"/>
                <a:gd name="T42" fmla="*/ 83 w 83"/>
                <a:gd name="T43" fmla="*/ 45 h 58"/>
                <a:gd name="T44" fmla="*/ 83 w 83"/>
                <a:gd name="T45" fmla="*/ 45 h 58"/>
                <a:gd name="T46" fmla="*/ 83 w 83"/>
                <a:gd name="T47" fmla="*/ 45 h 58"/>
                <a:gd name="T48" fmla="*/ 83 w 83"/>
                <a:gd name="T49" fmla="*/ 45 h 58"/>
                <a:gd name="T50" fmla="*/ 83 w 83"/>
                <a:gd name="T51" fmla="*/ 45 h 58"/>
                <a:gd name="T52" fmla="*/ 83 w 83"/>
                <a:gd name="T53" fmla="*/ 45 h 58"/>
                <a:gd name="T54" fmla="*/ 83 w 83"/>
                <a:gd name="T55" fmla="*/ 44 h 58"/>
                <a:gd name="T56" fmla="*/ 83 w 83"/>
                <a:gd name="T57" fmla="*/ 44 h 58"/>
                <a:gd name="T58" fmla="*/ 83 w 83"/>
                <a:gd name="T59" fmla="*/ 44 h 58"/>
                <a:gd name="T60" fmla="*/ 83 w 83"/>
                <a:gd name="T61" fmla="*/ 44 h 58"/>
                <a:gd name="T62" fmla="*/ 83 w 83"/>
                <a:gd name="T63" fmla="*/ 44 h 58"/>
                <a:gd name="T64" fmla="*/ 83 w 83"/>
                <a:gd name="T65" fmla="*/ 44 h 58"/>
                <a:gd name="T66" fmla="*/ 83 w 83"/>
                <a:gd name="T67" fmla="*/ 44 h 58"/>
                <a:gd name="T68" fmla="*/ 83 w 83"/>
                <a:gd name="T69" fmla="*/ 44 h 58"/>
                <a:gd name="T70" fmla="*/ 83 w 83"/>
                <a:gd name="T71" fmla="*/ 44 h 58"/>
                <a:gd name="T72" fmla="*/ 83 w 83"/>
                <a:gd name="T73" fmla="*/ 44 h 58"/>
                <a:gd name="T74" fmla="*/ 83 w 83"/>
                <a:gd name="T75" fmla="*/ 44 h 58"/>
                <a:gd name="T76" fmla="*/ 83 w 83"/>
                <a:gd name="T77" fmla="*/ 44 h 58"/>
                <a:gd name="T78" fmla="*/ 83 w 83"/>
                <a:gd name="T79" fmla="*/ 44 h 58"/>
                <a:gd name="T80" fmla="*/ 83 w 83"/>
                <a:gd name="T81" fmla="*/ 44 h 58"/>
                <a:gd name="T82" fmla="*/ 83 w 83"/>
                <a:gd name="T83" fmla="*/ 43 h 58"/>
                <a:gd name="T84" fmla="*/ 83 w 83"/>
                <a:gd name="T85" fmla="*/ 43 h 58"/>
                <a:gd name="T86" fmla="*/ 83 w 83"/>
                <a:gd name="T87" fmla="*/ 43 h 58"/>
                <a:gd name="T88" fmla="*/ 83 w 83"/>
                <a:gd name="T89" fmla="*/ 43 h 58"/>
                <a:gd name="T90" fmla="*/ 83 w 83"/>
                <a:gd name="T91" fmla="*/ 43 h 58"/>
                <a:gd name="T92" fmla="*/ 83 w 83"/>
                <a:gd name="T93" fmla="*/ 43 h 58"/>
                <a:gd name="T94" fmla="*/ 83 w 83"/>
                <a:gd name="T95" fmla="*/ 43 h 58"/>
                <a:gd name="T96" fmla="*/ 83 w 83"/>
                <a:gd name="T97" fmla="*/ 43 h 58"/>
                <a:gd name="T98" fmla="*/ 83 w 83"/>
                <a:gd name="T99" fmla="*/ 43 h 58"/>
                <a:gd name="T100" fmla="*/ 83 w 83"/>
                <a:gd name="T101" fmla="*/ 43 h 58"/>
                <a:gd name="T102" fmla="*/ 83 w 83"/>
                <a:gd name="T103" fmla="*/ 43 h 58"/>
                <a:gd name="T104" fmla="*/ 83 w 83"/>
                <a:gd name="T105" fmla="*/ 43 h 58"/>
                <a:gd name="T106" fmla="*/ 83 w 83"/>
                <a:gd name="T107" fmla="*/ 43 h 58"/>
                <a:gd name="T108" fmla="*/ 83 w 83"/>
                <a:gd name="T109" fmla="*/ 43 h 58"/>
                <a:gd name="T110" fmla="*/ 83 w 83"/>
                <a:gd name="T111" fmla="*/ 42 h 58"/>
                <a:gd name="T112" fmla="*/ 83 w 83"/>
                <a:gd name="T113" fmla="*/ 42 h 58"/>
                <a:gd name="T114" fmla="*/ 39 w 83"/>
                <a:gd name="T1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" h="58">
                  <a:moveTo>
                    <a:pt x="63" y="47"/>
                  </a:moveTo>
                  <a:cubicBezTo>
                    <a:pt x="56" y="47"/>
                    <a:pt x="50" y="42"/>
                    <a:pt x="50" y="34"/>
                  </a:cubicBezTo>
                  <a:cubicBezTo>
                    <a:pt x="50" y="27"/>
                    <a:pt x="56" y="22"/>
                    <a:pt x="63" y="22"/>
                  </a:cubicBezTo>
                  <a:cubicBezTo>
                    <a:pt x="70" y="22"/>
                    <a:pt x="75" y="27"/>
                    <a:pt x="75" y="34"/>
                  </a:cubicBezTo>
                  <a:cubicBezTo>
                    <a:pt x="75" y="42"/>
                    <a:pt x="70" y="47"/>
                    <a:pt x="63" y="47"/>
                  </a:cubicBezTo>
                  <a:moveTo>
                    <a:pt x="39" y="0"/>
                  </a:moveTo>
                  <a:cubicBezTo>
                    <a:pt x="39" y="0"/>
                    <a:pt x="39" y="1"/>
                    <a:pt x="39" y="2"/>
                  </a:cubicBezTo>
                  <a:cubicBezTo>
                    <a:pt x="39" y="16"/>
                    <a:pt x="34" y="28"/>
                    <a:pt x="26" y="39"/>
                  </a:cubicBezTo>
                  <a:cubicBezTo>
                    <a:pt x="26" y="45"/>
                    <a:pt x="20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9" y="54"/>
                    <a:pt x="5" y="56"/>
                    <a:pt x="0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9" y="55"/>
                    <a:pt x="33" y="53"/>
                    <a:pt x="37" y="53"/>
                  </a:cubicBezTo>
                  <a:cubicBezTo>
                    <a:pt x="41" y="53"/>
                    <a:pt x="45" y="55"/>
                    <a:pt x="47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2" y="54"/>
                    <a:pt x="83" y="50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1" y="19"/>
                    <a:pt x="62" y="1"/>
                    <a:pt x="3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2" name="Freeform 123"/>
            <p:cNvSpPr>
              <a:spLocks noEditPoints="1"/>
            </p:cNvSpPr>
            <p:nvPr/>
          </p:nvSpPr>
          <p:spPr bwMode="auto">
            <a:xfrm>
              <a:off x="6645276" y="6245226"/>
              <a:ext cx="233363" cy="515938"/>
            </a:xfrm>
            <a:custGeom>
              <a:avLst/>
              <a:gdLst>
                <a:gd name="T0" fmla="*/ 32 w 56"/>
                <a:gd name="T1" fmla="*/ 64 h 117"/>
                <a:gd name="T2" fmla="*/ 20 w 56"/>
                <a:gd name="T3" fmla="*/ 55 h 117"/>
                <a:gd name="T4" fmla="*/ 29 w 56"/>
                <a:gd name="T5" fmla="*/ 39 h 117"/>
                <a:gd name="T6" fmla="*/ 32 w 56"/>
                <a:gd name="T7" fmla="*/ 39 h 117"/>
                <a:gd name="T8" fmla="*/ 44 w 56"/>
                <a:gd name="T9" fmla="*/ 48 h 117"/>
                <a:gd name="T10" fmla="*/ 35 w 56"/>
                <a:gd name="T11" fmla="*/ 64 h 117"/>
                <a:gd name="T12" fmla="*/ 32 w 56"/>
                <a:gd name="T13" fmla="*/ 64 h 117"/>
                <a:gd name="T14" fmla="*/ 0 w 56"/>
                <a:gd name="T15" fmla="*/ 0 h 117"/>
                <a:gd name="T16" fmla="*/ 0 w 56"/>
                <a:gd name="T17" fmla="*/ 9 h 117"/>
                <a:gd name="T18" fmla="*/ 1 w 56"/>
                <a:gd name="T19" fmla="*/ 9 h 117"/>
                <a:gd name="T20" fmla="*/ 14 w 56"/>
                <a:gd name="T21" fmla="*/ 22 h 117"/>
                <a:gd name="T22" fmla="*/ 1 w 56"/>
                <a:gd name="T23" fmla="*/ 35 h 117"/>
                <a:gd name="T24" fmla="*/ 0 w 56"/>
                <a:gd name="T25" fmla="*/ 35 h 117"/>
                <a:gd name="T26" fmla="*/ 0 w 56"/>
                <a:gd name="T27" fmla="*/ 51 h 117"/>
                <a:gd name="T28" fmla="*/ 6 w 56"/>
                <a:gd name="T29" fmla="*/ 63 h 117"/>
                <a:gd name="T30" fmla="*/ 0 w 56"/>
                <a:gd name="T31" fmla="*/ 74 h 117"/>
                <a:gd name="T32" fmla="*/ 0 w 56"/>
                <a:gd name="T33" fmla="*/ 117 h 117"/>
                <a:gd name="T34" fmla="*/ 17 w 56"/>
                <a:gd name="T35" fmla="*/ 117 h 117"/>
                <a:gd name="T36" fmla="*/ 30 w 56"/>
                <a:gd name="T37" fmla="*/ 110 h 117"/>
                <a:gd name="T38" fmla="*/ 17 w 56"/>
                <a:gd name="T39" fmla="*/ 97 h 117"/>
                <a:gd name="T40" fmla="*/ 30 w 56"/>
                <a:gd name="T41" fmla="*/ 84 h 117"/>
                <a:gd name="T42" fmla="*/ 43 w 56"/>
                <a:gd name="T43" fmla="*/ 97 h 117"/>
                <a:gd name="T44" fmla="*/ 43 w 56"/>
                <a:gd name="T45" fmla="*/ 98 h 117"/>
                <a:gd name="T46" fmla="*/ 56 w 56"/>
                <a:gd name="T47" fmla="*/ 61 h 117"/>
                <a:gd name="T48" fmla="*/ 56 w 56"/>
                <a:gd name="T49" fmla="*/ 59 h 117"/>
                <a:gd name="T50" fmla="*/ 56 w 56"/>
                <a:gd name="T51" fmla="*/ 59 h 117"/>
                <a:gd name="T52" fmla="*/ 0 w 56"/>
                <a:gd name="T5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117">
                  <a:moveTo>
                    <a:pt x="32" y="64"/>
                  </a:moveTo>
                  <a:cubicBezTo>
                    <a:pt x="26" y="64"/>
                    <a:pt x="21" y="60"/>
                    <a:pt x="20" y="55"/>
                  </a:cubicBezTo>
                  <a:cubicBezTo>
                    <a:pt x="18" y="48"/>
                    <a:pt x="22" y="41"/>
                    <a:pt x="29" y="39"/>
                  </a:cubicBezTo>
                  <a:cubicBezTo>
                    <a:pt x="30" y="39"/>
                    <a:pt x="31" y="39"/>
                    <a:pt x="32" y="39"/>
                  </a:cubicBezTo>
                  <a:cubicBezTo>
                    <a:pt x="38" y="39"/>
                    <a:pt x="43" y="42"/>
                    <a:pt x="44" y="48"/>
                  </a:cubicBezTo>
                  <a:cubicBezTo>
                    <a:pt x="46" y="55"/>
                    <a:pt x="42" y="62"/>
                    <a:pt x="35" y="64"/>
                  </a:cubicBezTo>
                  <a:cubicBezTo>
                    <a:pt x="34" y="64"/>
                    <a:pt x="33" y="64"/>
                    <a:pt x="32" y="64"/>
                  </a:cubicBezTo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8" y="9"/>
                    <a:pt x="14" y="15"/>
                    <a:pt x="14" y="22"/>
                  </a:cubicBezTo>
                  <a:cubicBezTo>
                    <a:pt x="14" y="29"/>
                    <a:pt x="8" y="35"/>
                    <a:pt x="1" y="35"/>
                  </a:cubicBezTo>
                  <a:cubicBezTo>
                    <a:pt x="1" y="35"/>
                    <a:pt x="0" y="35"/>
                    <a:pt x="0" y="3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53"/>
                    <a:pt x="7" y="58"/>
                    <a:pt x="6" y="63"/>
                  </a:cubicBezTo>
                  <a:cubicBezTo>
                    <a:pt x="6" y="68"/>
                    <a:pt x="4" y="71"/>
                    <a:pt x="0" y="74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22" y="115"/>
                    <a:pt x="26" y="113"/>
                    <a:pt x="30" y="110"/>
                  </a:cubicBezTo>
                  <a:cubicBezTo>
                    <a:pt x="23" y="110"/>
                    <a:pt x="17" y="104"/>
                    <a:pt x="17" y="97"/>
                  </a:cubicBezTo>
                  <a:cubicBezTo>
                    <a:pt x="17" y="90"/>
                    <a:pt x="23" y="84"/>
                    <a:pt x="30" y="84"/>
                  </a:cubicBezTo>
                  <a:cubicBezTo>
                    <a:pt x="37" y="84"/>
                    <a:pt x="43" y="90"/>
                    <a:pt x="43" y="97"/>
                  </a:cubicBezTo>
                  <a:cubicBezTo>
                    <a:pt x="43" y="97"/>
                    <a:pt x="43" y="97"/>
                    <a:pt x="43" y="98"/>
                  </a:cubicBezTo>
                  <a:cubicBezTo>
                    <a:pt x="51" y="87"/>
                    <a:pt x="56" y="75"/>
                    <a:pt x="56" y="61"/>
                  </a:cubicBezTo>
                  <a:cubicBezTo>
                    <a:pt x="56" y="60"/>
                    <a:pt x="56" y="59"/>
                    <a:pt x="56" y="59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28"/>
                    <a:pt x="31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3" name="Freeform 124"/>
            <p:cNvSpPr>
              <a:spLocks/>
            </p:cNvSpPr>
            <p:nvPr/>
          </p:nvSpPr>
          <p:spPr bwMode="auto">
            <a:xfrm>
              <a:off x="6645276" y="6284914"/>
              <a:ext cx="58738" cy="114300"/>
            </a:xfrm>
            <a:custGeom>
              <a:avLst/>
              <a:gdLst>
                <a:gd name="T0" fmla="*/ 1 w 14"/>
                <a:gd name="T1" fmla="*/ 0 h 26"/>
                <a:gd name="T2" fmla="*/ 0 w 14"/>
                <a:gd name="T3" fmla="*/ 0 h 26"/>
                <a:gd name="T4" fmla="*/ 0 w 14"/>
                <a:gd name="T5" fmla="*/ 26 h 26"/>
                <a:gd name="T6" fmla="*/ 1 w 14"/>
                <a:gd name="T7" fmla="*/ 26 h 26"/>
                <a:gd name="T8" fmla="*/ 14 w 14"/>
                <a:gd name="T9" fmla="*/ 13 h 26"/>
                <a:gd name="T10" fmla="*/ 1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1" y="26"/>
                    <a:pt x="1" y="26"/>
                  </a:cubicBezTo>
                  <a:cubicBezTo>
                    <a:pt x="8" y="26"/>
                    <a:pt x="14" y="20"/>
                    <a:pt x="14" y="13"/>
                  </a:cubicBezTo>
                  <a:cubicBezTo>
                    <a:pt x="14" y="6"/>
                    <a:pt x="8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4" name="Freeform 125"/>
            <p:cNvSpPr>
              <a:spLocks/>
            </p:cNvSpPr>
            <p:nvPr/>
          </p:nvSpPr>
          <p:spPr bwMode="auto">
            <a:xfrm>
              <a:off x="6645276" y="6470651"/>
              <a:ext cx="28575" cy="101600"/>
            </a:xfrm>
            <a:custGeom>
              <a:avLst/>
              <a:gdLst>
                <a:gd name="T0" fmla="*/ 0 w 7"/>
                <a:gd name="T1" fmla="*/ 0 h 23"/>
                <a:gd name="T2" fmla="*/ 0 w 7"/>
                <a:gd name="T3" fmla="*/ 23 h 23"/>
                <a:gd name="T4" fmla="*/ 6 w 7"/>
                <a:gd name="T5" fmla="*/ 12 h 23"/>
                <a:gd name="T6" fmla="*/ 0 w 7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3">
                  <a:moveTo>
                    <a:pt x="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4" y="20"/>
                    <a:pt x="6" y="17"/>
                    <a:pt x="6" y="12"/>
                  </a:cubicBezTo>
                  <a:cubicBezTo>
                    <a:pt x="7" y="7"/>
                    <a:pt x="4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5" name="Freeform 126"/>
            <p:cNvSpPr>
              <a:spLocks/>
            </p:cNvSpPr>
            <p:nvPr/>
          </p:nvSpPr>
          <p:spPr bwMode="auto">
            <a:xfrm>
              <a:off x="6716713" y="6616701"/>
              <a:ext cx="107950" cy="114300"/>
            </a:xfrm>
            <a:custGeom>
              <a:avLst/>
              <a:gdLst>
                <a:gd name="T0" fmla="*/ 13 w 26"/>
                <a:gd name="T1" fmla="*/ 0 h 26"/>
                <a:gd name="T2" fmla="*/ 0 w 26"/>
                <a:gd name="T3" fmla="*/ 13 h 26"/>
                <a:gd name="T4" fmla="*/ 13 w 26"/>
                <a:gd name="T5" fmla="*/ 26 h 26"/>
                <a:gd name="T6" fmla="*/ 13 w 26"/>
                <a:gd name="T7" fmla="*/ 26 h 26"/>
                <a:gd name="T8" fmla="*/ 26 w 26"/>
                <a:gd name="T9" fmla="*/ 14 h 26"/>
                <a:gd name="T10" fmla="*/ 26 w 26"/>
                <a:gd name="T11" fmla="*/ 13 h 26"/>
                <a:gd name="T12" fmla="*/ 13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20"/>
                    <a:pt x="6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6" y="20"/>
                    <a:pt x="26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6" name="Freeform 127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10 w 20"/>
                <a:gd name="T1" fmla="*/ 0 h 5"/>
                <a:gd name="T2" fmla="*/ 0 w 20"/>
                <a:gd name="T3" fmla="*/ 5 h 5"/>
                <a:gd name="T4" fmla="*/ 20 w 20"/>
                <a:gd name="T5" fmla="*/ 5 h 5"/>
                <a:gd name="T6" fmla="*/ 10 w 2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10" y="0"/>
                  </a:move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8" y="2"/>
                    <a:pt x="14" y="0"/>
                    <a:pt x="1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7" name="Oval 128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8" name="Freeform 129"/>
            <p:cNvSpPr>
              <a:spLocks/>
            </p:cNvSpPr>
            <p:nvPr/>
          </p:nvSpPr>
          <p:spPr bwMode="auto">
            <a:xfrm>
              <a:off x="6719888" y="6416676"/>
              <a:ext cx="117475" cy="111125"/>
            </a:xfrm>
            <a:custGeom>
              <a:avLst/>
              <a:gdLst>
                <a:gd name="T0" fmla="*/ 14 w 28"/>
                <a:gd name="T1" fmla="*/ 0 h 25"/>
                <a:gd name="T2" fmla="*/ 11 w 28"/>
                <a:gd name="T3" fmla="*/ 0 h 25"/>
                <a:gd name="T4" fmla="*/ 2 w 28"/>
                <a:gd name="T5" fmla="*/ 16 h 25"/>
                <a:gd name="T6" fmla="*/ 14 w 28"/>
                <a:gd name="T7" fmla="*/ 25 h 25"/>
                <a:gd name="T8" fmla="*/ 17 w 28"/>
                <a:gd name="T9" fmla="*/ 25 h 25"/>
                <a:gd name="T10" fmla="*/ 26 w 28"/>
                <a:gd name="T11" fmla="*/ 9 h 25"/>
                <a:gd name="T12" fmla="*/ 14 w 2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5">
                  <a:moveTo>
                    <a:pt x="14" y="0"/>
                  </a:moveTo>
                  <a:cubicBezTo>
                    <a:pt x="13" y="0"/>
                    <a:pt x="12" y="0"/>
                    <a:pt x="11" y="0"/>
                  </a:cubicBezTo>
                  <a:cubicBezTo>
                    <a:pt x="4" y="2"/>
                    <a:pt x="0" y="9"/>
                    <a:pt x="2" y="16"/>
                  </a:cubicBezTo>
                  <a:cubicBezTo>
                    <a:pt x="3" y="21"/>
                    <a:pt x="8" y="25"/>
                    <a:pt x="14" y="25"/>
                  </a:cubicBezTo>
                  <a:cubicBezTo>
                    <a:pt x="15" y="25"/>
                    <a:pt x="16" y="25"/>
                    <a:pt x="17" y="25"/>
                  </a:cubicBezTo>
                  <a:cubicBezTo>
                    <a:pt x="24" y="23"/>
                    <a:pt x="28" y="16"/>
                    <a:pt x="26" y="9"/>
                  </a:cubicBezTo>
                  <a:cubicBezTo>
                    <a:pt x="25" y="3"/>
                    <a:pt x="20" y="0"/>
                    <a:pt x="1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9" name="Freeform 130"/>
            <p:cNvSpPr>
              <a:spLocks/>
            </p:cNvSpPr>
            <p:nvPr/>
          </p:nvSpPr>
          <p:spPr bwMode="auto">
            <a:xfrm>
              <a:off x="350838" y="6319839"/>
              <a:ext cx="1154113" cy="463550"/>
            </a:xfrm>
            <a:custGeom>
              <a:avLst/>
              <a:gdLst>
                <a:gd name="T0" fmla="*/ 0 w 277"/>
                <a:gd name="T1" fmla="*/ 105 h 105"/>
                <a:gd name="T2" fmla="*/ 277 w 277"/>
                <a:gd name="T3" fmla="*/ 105 h 105"/>
                <a:gd name="T4" fmla="*/ 275 w 277"/>
                <a:gd name="T5" fmla="*/ 96 h 105"/>
                <a:gd name="T6" fmla="*/ 270 w 277"/>
                <a:gd name="T7" fmla="*/ 84 h 105"/>
                <a:gd name="T8" fmla="*/ 252 w 277"/>
                <a:gd name="T9" fmla="*/ 66 h 105"/>
                <a:gd name="T10" fmla="*/ 252 w 277"/>
                <a:gd name="T11" fmla="*/ 66 h 105"/>
                <a:gd name="T12" fmla="*/ 227 w 277"/>
                <a:gd name="T13" fmla="*/ 59 h 105"/>
                <a:gd name="T14" fmla="*/ 219 w 277"/>
                <a:gd name="T15" fmla="*/ 60 h 105"/>
                <a:gd name="T16" fmla="*/ 219 w 277"/>
                <a:gd name="T17" fmla="*/ 56 h 105"/>
                <a:gd name="T18" fmla="*/ 172 w 277"/>
                <a:gd name="T19" fmla="*/ 9 h 105"/>
                <a:gd name="T20" fmla="*/ 146 w 277"/>
                <a:gd name="T21" fmla="*/ 18 h 105"/>
                <a:gd name="T22" fmla="*/ 117 w 277"/>
                <a:gd name="T23" fmla="*/ 0 h 105"/>
                <a:gd name="T24" fmla="*/ 84 w 277"/>
                <a:gd name="T25" fmla="*/ 28 h 105"/>
                <a:gd name="T26" fmla="*/ 72 w 277"/>
                <a:gd name="T27" fmla="*/ 26 h 105"/>
                <a:gd name="T28" fmla="*/ 39 w 277"/>
                <a:gd name="T29" fmla="*/ 59 h 105"/>
                <a:gd name="T30" fmla="*/ 41 w 277"/>
                <a:gd name="T31" fmla="*/ 68 h 105"/>
                <a:gd name="T32" fmla="*/ 40 w 277"/>
                <a:gd name="T33" fmla="*/ 67 h 105"/>
                <a:gd name="T34" fmla="*/ 0 w 277"/>
                <a:gd name="T3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7" h="105">
                  <a:moveTo>
                    <a:pt x="0" y="105"/>
                  </a:moveTo>
                  <a:cubicBezTo>
                    <a:pt x="277" y="105"/>
                    <a:pt x="277" y="105"/>
                    <a:pt x="277" y="105"/>
                  </a:cubicBezTo>
                  <a:cubicBezTo>
                    <a:pt x="277" y="102"/>
                    <a:pt x="276" y="99"/>
                    <a:pt x="275" y="96"/>
                  </a:cubicBezTo>
                  <a:cubicBezTo>
                    <a:pt x="274" y="92"/>
                    <a:pt x="272" y="88"/>
                    <a:pt x="270" y="84"/>
                  </a:cubicBezTo>
                  <a:cubicBezTo>
                    <a:pt x="266" y="77"/>
                    <a:pt x="260" y="71"/>
                    <a:pt x="252" y="66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44" y="61"/>
                    <a:pt x="236" y="59"/>
                    <a:pt x="227" y="59"/>
                  </a:cubicBezTo>
                  <a:cubicBezTo>
                    <a:pt x="224" y="59"/>
                    <a:pt x="222" y="60"/>
                    <a:pt x="219" y="60"/>
                  </a:cubicBezTo>
                  <a:cubicBezTo>
                    <a:pt x="219" y="59"/>
                    <a:pt x="219" y="58"/>
                    <a:pt x="219" y="56"/>
                  </a:cubicBezTo>
                  <a:cubicBezTo>
                    <a:pt x="219" y="31"/>
                    <a:pt x="198" y="9"/>
                    <a:pt x="172" y="9"/>
                  </a:cubicBezTo>
                  <a:cubicBezTo>
                    <a:pt x="163" y="9"/>
                    <a:pt x="154" y="12"/>
                    <a:pt x="146" y="18"/>
                  </a:cubicBezTo>
                  <a:cubicBezTo>
                    <a:pt x="141" y="7"/>
                    <a:pt x="132" y="0"/>
                    <a:pt x="117" y="0"/>
                  </a:cubicBezTo>
                  <a:cubicBezTo>
                    <a:pt x="97" y="0"/>
                    <a:pt x="86" y="13"/>
                    <a:pt x="84" y="28"/>
                  </a:cubicBezTo>
                  <a:cubicBezTo>
                    <a:pt x="80" y="27"/>
                    <a:pt x="76" y="26"/>
                    <a:pt x="72" y="26"/>
                  </a:cubicBezTo>
                  <a:cubicBezTo>
                    <a:pt x="54" y="26"/>
                    <a:pt x="39" y="41"/>
                    <a:pt x="39" y="59"/>
                  </a:cubicBezTo>
                  <a:cubicBezTo>
                    <a:pt x="39" y="62"/>
                    <a:pt x="40" y="65"/>
                    <a:pt x="41" y="68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19" y="67"/>
                    <a:pt x="1" y="84"/>
                    <a:pt x="0" y="105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0" name="Freeform 131"/>
            <p:cNvSpPr>
              <a:spLocks noEditPoints="1"/>
            </p:cNvSpPr>
            <p:nvPr/>
          </p:nvSpPr>
          <p:spPr bwMode="auto">
            <a:xfrm>
              <a:off x="958850" y="6359526"/>
              <a:ext cx="304800" cy="207963"/>
            </a:xfrm>
            <a:custGeom>
              <a:avLst/>
              <a:gdLst>
                <a:gd name="T0" fmla="*/ 0 w 73"/>
                <a:gd name="T1" fmla="*/ 8 h 47"/>
                <a:gd name="T2" fmla="*/ 0 w 73"/>
                <a:gd name="T3" fmla="*/ 8 h 47"/>
                <a:gd name="T4" fmla="*/ 0 w 73"/>
                <a:gd name="T5" fmla="*/ 8 h 47"/>
                <a:gd name="T6" fmla="*/ 26 w 73"/>
                <a:gd name="T7" fmla="*/ 0 h 47"/>
                <a:gd name="T8" fmla="*/ 0 w 73"/>
                <a:gd name="T9" fmla="*/ 9 h 47"/>
                <a:gd name="T10" fmla="*/ 0 w 73"/>
                <a:gd name="T11" fmla="*/ 8 h 47"/>
                <a:gd name="T12" fmla="*/ 0 w 73"/>
                <a:gd name="T13" fmla="*/ 9 h 47"/>
                <a:gd name="T14" fmla="*/ 26 w 73"/>
                <a:gd name="T15" fmla="*/ 0 h 47"/>
                <a:gd name="T16" fmla="*/ 73 w 73"/>
                <a:gd name="T17" fmla="*/ 47 h 47"/>
                <a:gd name="T18" fmla="*/ 73 w 73"/>
                <a:gd name="T19" fmla="*/ 47 h 47"/>
                <a:gd name="T20" fmla="*/ 26 w 7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47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26" y="0"/>
                  </a:moveTo>
                  <a:cubicBezTo>
                    <a:pt x="17" y="0"/>
                    <a:pt x="8" y="3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8" y="3"/>
                    <a:pt x="17" y="0"/>
                    <a:pt x="26" y="0"/>
                  </a:cubicBezTo>
                  <a:cubicBezTo>
                    <a:pt x="52" y="0"/>
                    <a:pt x="73" y="22"/>
                    <a:pt x="73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22"/>
                    <a:pt x="52" y="0"/>
                    <a:pt x="26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1" name="Freeform 132"/>
            <p:cNvSpPr>
              <a:spLocks/>
            </p:cNvSpPr>
            <p:nvPr/>
          </p:nvSpPr>
          <p:spPr bwMode="auto">
            <a:xfrm>
              <a:off x="930275" y="6354764"/>
              <a:ext cx="369888" cy="428625"/>
            </a:xfrm>
            <a:custGeom>
              <a:avLst/>
              <a:gdLst>
                <a:gd name="T0" fmla="*/ 0 w 89"/>
                <a:gd name="T1" fmla="*/ 0 h 97"/>
                <a:gd name="T2" fmla="*/ 0 w 89"/>
                <a:gd name="T3" fmla="*/ 97 h 97"/>
                <a:gd name="T4" fmla="*/ 88 w 89"/>
                <a:gd name="T5" fmla="*/ 97 h 97"/>
                <a:gd name="T6" fmla="*/ 89 w 89"/>
                <a:gd name="T7" fmla="*/ 51 h 97"/>
                <a:gd name="T8" fmla="*/ 88 w 89"/>
                <a:gd name="T9" fmla="*/ 51 h 97"/>
                <a:gd name="T10" fmla="*/ 80 w 89"/>
                <a:gd name="T11" fmla="*/ 52 h 97"/>
                <a:gd name="T12" fmla="*/ 80 w 89"/>
                <a:gd name="T13" fmla="*/ 52 h 97"/>
                <a:gd name="T14" fmla="*/ 80 w 89"/>
                <a:gd name="T15" fmla="*/ 52 h 97"/>
                <a:gd name="T16" fmla="*/ 80 w 89"/>
                <a:gd name="T17" fmla="*/ 48 h 97"/>
                <a:gd name="T18" fmla="*/ 33 w 89"/>
                <a:gd name="T19" fmla="*/ 1 h 97"/>
                <a:gd name="T20" fmla="*/ 7 w 89"/>
                <a:gd name="T21" fmla="*/ 10 h 97"/>
                <a:gd name="T22" fmla="*/ 7 w 89"/>
                <a:gd name="T23" fmla="*/ 9 h 97"/>
                <a:gd name="T24" fmla="*/ 7 w 89"/>
                <a:gd name="T25" fmla="*/ 9 h 97"/>
                <a:gd name="T26" fmla="*/ 7 w 89"/>
                <a:gd name="T27" fmla="*/ 9 h 97"/>
                <a:gd name="T28" fmla="*/ 0 w 89"/>
                <a:gd name="T2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97">
                  <a:moveTo>
                    <a:pt x="0" y="0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1"/>
                    <a:pt x="88" y="51"/>
                    <a:pt x="88" y="51"/>
                  </a:cubicBezTo>
                  <a:cubicBezTo>
                    <a:pt x="85" y="51"/>
                    <a:pt x="83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1"/>
                    <a:pt x="80" y="50"/>
                    <a:pt x="80" y="48"/>
                  </a:cubicBezTo>
                  <a:cubicBezTo>
                    <a:pt x="80" y="23"/>
                    <a:pt x="59" y="1"/>
                    <a:pt x="33" y="1"/>
                  </a:cubicBezTo>
                  <a:cubicBezTo>
                    <a:pt x="24" y="1"/>
                    <a:pt x="15" y="4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6"/>
                    <a:pt x="3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2" name="Freeform 133"/>
            <p:cNvSpPr>
              <a:spLocks/>
            </p:cNvSpPr>
            <p:nvPr/>
          </p:nvSpPr>
          <p:spPr bwMode="auto">
            <a:xfrm>
              <a:off x="1492250" y="6726239"/>
              <a:ext cx="12700" cy="57150"/>
            </a:xfrm>
            <a:custGeom>
              <a:avLst/>
              <a:gdLst>
                <a:gd name="T0" fmla="*/ 0 w 3"/>
                <a:gd name="T1" fmla="*/ 0 h 13"/>
                <a:gd name="T2" fmla="*/ 0 w 3"/>
                <a:gd name="T3" fmla="*/ 13 h 13"/>
                <a:gd name="T4" fmla="*/ 3 w 3"/>
                <a:gd name="T5" fmla="*/ 13 h 13"/>
                <a:gd name="T6" fmla="*/ 1 w 3"/>
                <a:gd name="T7" fmla="*/ 4 h 13"/>
                <a:gd name="T8" fmla="*/ 0 w 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3">
                  <a:moveTo>
                    <a:pt x="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0"/>
                    <a:pt x="2" y="7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6" name="Freeform 147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7" name="Freeform 148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0" name="Freeform 161"/>
            <p:cNvSpPr>
              <a:spLocks/>
            </p:cNvSpPr>
            <p:nvPr/>
          </p:nvSpPr>
          <p:spPr bwMode="auto">
            <a:xfrm>
              <a:off x="4386263" y="6196014"/>
              <a:ext cx="228600" cy="658813"/>
            </a:xfrm>
            <a:custGeom>
              <a:avLst/>
              <a:gdLst>
                <a:gd name="T0" fmla="*/ 5 w 55"/>
                <a:gd name="T1" fmla="*/ 149 h 149"/>
                <a:gd name="T2" fmla="*/ 5 w 55"/>
                <a:gd name="T3" fmla="*/ 147 h 149"/>
                <a:gd name="T4" fmla="*/ 4 w 55"/>
                <a:gd name="T5" fmla="*/ 141 h 149"/>
                <a:gd name="T6" fmla="*/ 1 w 55"/>
                <a:gd name="T7" fmla="*/ 122 h 149"/>
                <a:gd name="T8" fmla="*/ 1 w 55"/>
                <a:gd name="T9" fmla="*/ 95 h 149"/>
                <a:gd name="T10" fmla="*/ 5 w 55"/>
                <a:gd name="T11" fmla="*/ 64 h 149"/>
                <a:gd name="T12" fmla="*/ 11 w 55"/>
                <a:gd name="T13" fmla="*/ 49 h 149"/>
                <a:gd name="T14" fmla="*/ 14 w 55"/>
                <a:gd name="T15" fmla="*/ 42 h 149"/>
                <a:gd name="T16" fmla="*/ 17 w 55"/>
                <a:gd name="T17" fmla="*/ 35 h 149"/>
                <a:gd name="T18" fmla="*/ 26 w 55"/>
                <a:gd name="T19" fmla="*/ 24 h 149"/>
                <a:gd name="T20" fmla="*/ 34 w 55"/>
                <a:gd name="T21" fmla="*/ 15 h 149"/>
                <a:gd name="T22" fmla="*/ 42 w 55"/>
                <a:gd name="T23" fmla="*/ 8 h 149"/>
                <a:gd name="T24" fmla="*/ 49 w 55"/>
                <a:gd name="T25" fmla="*/ 4 h 149"/>
                <a:gd name="T26" fmla="*/ 55 w 55"/>
                <a:gd name="T27" fmla="*/ 0 h 149"/>
                <a:gd name="T28" fmla="*/ 50 w 55"/>
                <a:gd name="T29" fmla="*/ 4 h 149"/>
                <a:gd name="T30" fmla="*/ 44 w 55"/>
                <a:gd name="T31" fmla="*/ 10 h 149"/>
                <a:gd name="T32" fmla="*/ 37 w 55"/>
                <a:gd name="T33" fmla="*/ 17 h 149"/>
                <a:gd name="T34" fmla="*/ 30 w 55"/>
                <a:gd name="T35" fmla="*/ 27 h 149"/>
                <a:gd name="T36" fmla="*/ 24 w 55"/>
                <a:gd name="T37" fmla="*/ 39 h 149"/>
                <a:gd name="T38" fmla="*/ 21 w 55"/>
                <a:gd name="T39" fmla="*/ 45 h 149"/>
                <a:gd name="T40" fmla="*/ 19 w 55"/>
                <a:gd name="T41" fmla="*/ 52 h 149"/>
                <a:gd name="T42" fmla="*/ 17 w 55"/>
                <a:gd name="T43" fmla="*/ 66 h 149"/>
                <a:gd name="T44" fmla="*/ 20 w 55"/>
                <a:gd name="T45" fmla="*/ 119 h 149"/>
                <a:gd name="T46" fmla="*/ 25 w 55"/>
                <a:gd name="T47" fmla="*/ 136 h 149"/>
                <a:gd name="T48" fmla="*/ 27 w 55"/>
                <a:gd name="T49" fmla="*/ 140 h 149"/>
                <a:gd name="T50" fmla="*/ 27 w 55"/>
                <a:gd name="T51" fmla="*/ 142 h 149"/>
                <a:gd name="T52" fmla="*/ 5 w 55"/>
                <a:gd name="T53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49">
                  <a:moveTo>
                    <a:pt x="5" y="149"/>
                  </a:moveTo>
                  <a:cubicBezTo>
                    <a:pt x="5" y="149"/>
                    <a:pt x="5" y="148"/>
                    <a:pt x="5" y="147"/>
                  </a:cubicBezTo>
                  <a:cubicBezTo>
                    <a:pt x="5" y="146"/>
                    <a:pt x="4" y="144"/>
                    <a:pt x="4" y="141"/>
                  </a:cubicBezTo>
                  <a:cubicBezTo>
                    <a:pt x="3" y="137"/>
                    <a:pt x="2" y="130"/>
                    <a:pt x="1" y="122"/>
                  </a:cubicBezTo>
                  <a:cubicBezTo>
                    <a:pt x="1" y="114"/>
                    <a:pt x="0" y="105"/>
                    <a:pt x="1" y="95"/>
                  </a:cubicBezTo>
                  <a:cubicBezTo>
                    <a:pt x="1" y="85"/>
                    <a:pt x="3" y="74"/>
                    <a:pt x="5" y="64"/>
                  </a:cubicBezTo>
                  <a:cubicBezTo>
                    <a:pt x="7" y="59"/>
                    <a:pt x="9" y="54"/>
                    <a:pt x="11" y="49"/>
                  </a:cubicBezTo>
                  <a:cubicBezTo>
                    <a:pt x="12" y="47"/>
                    <a:pt x="13" y="44"/>
                    <a:pt x="14" y="42"/>
                  </a:cubicBezTo>
                  <a:cubicBezTo>
                    <a:pt x="15" y="40"/>
                    <a:pt x="16" y="38"/>
                    <a:pt x="17" y="35"/>
                  </a:cubicBezTo>
                  <a:cubicBezTo>
                    <a:pt x="20" y="31"/>
                    <a:pt x="23" y="27"/>
                    <a:pt x="26" y="24"/>
                  </a:cubicBezTo>
                  <a:cubicBezTo>
                    <a:pt x="29" y="20"/>
                    <a:pt x="31" y="17"/>
                    <a:pt x="34" y="15"/>
                  </a:cubicBezTo>
                  <a:cubicBezTo>
                    <a:pt x="37" y="12"/>
                    <a:pt x="40" y="10"/>
                    <a:pt x="42" y="8"/>
                  </a:cubicBezTo>
                  <a:cubicBezTo>
                    <a:pt x="45" y="6"/>
                    <a:pt x="47" y="5"/>
                    <a:pt x="49" y="4"/>
                  </a:cubicBezTo>
                  <a:cubicBezTo>
                    <a:pt x="53" y="1"/>
                    <a:pt x="55" y="0"/>
                    <a:pt x="55" y="0"/>
                  </a:cubicBezTo>
                  <a:cubicBezTo>
                    <a:pt x="55" y="0"/>
                    <a:pt x="53" y="2"/>
                    <a:pt x="50" y="4"/>
                  </a:cubicBezTo>
                  <a:cubicBezTo>
                    <a:pt x="48" y="6"/>
                    <a:pt x="46" y="8"/>
                    <a:pt x="44" y="10"/>
                  </a:cubicBezTo>
                  <a:cubicBezTo>
                    <a:pt x="42" y="12"/>
                    <a:pt x="39" y="14"/>
                    <a:pt x="37" y="17"/>
                  </a:cubicBezTo>
                  <a:cubicBezTo>
                    <a:pt x="35" y="20"/>
                    <a:pt x="32" y="23"/>
                    <a:pt x="30" y="27"/>
                  </a:cubicBezTo>
                  <a:cubicBezTo>
                    <a:pt x="28" y="31"/>
                    <a:pt x="26" y="34"/>
                    <a:pt x="24" y="39"/>
                  </a:cubicBezTo>
                  <a:cubicBezTo>
                    <a:pt x="23" y="41"/>
                    <a:pt x="22" y="43"/>
                    <a:pt x="21" y="45"/>
                  </a:cubicBezTo>
                  <a:cubicBezTo>
                    <a:pt x="21" y="47"/>
                    <a:pt x="20" y="50"/>
                    <a:pt x="19" y="52"/>
                  </a:cubicBezTo>
                  <a:cubicBezTo>
                    <a:pt x="18" y="57"/>
                    <a:pt x="17" y="62"/>
                    <a:pt x="17" y="66"/>
                  </a:cubicBezTo>
                  <a:cubicBezTo>
                    <a:pt x="15" y="86"/>
                    <a:pt x="17" y="105"/>
                    <a:pt x="20" y="119"/>
                  </a:cubicBezTo>
                  <a:cubicBezTo>
                    <a:pt x="22" y="126"/>
                    <a:pt x="24" y="132"/>
                    <a:pt x="25" y="136"/>
                  </a:cubicBezTo>
                  <a:cubicBezTo>
                    <a:pt x="26" y="138"/>
                    <a:pt x="26" y="139"/>
                    <a:pt x="27" y="140"/>
                  </a:cubicBezTo>
                  <a:cubicBezTo>
                    <a:pt x="27" y="141"/>
                    <a:pt x="27" y="142"/>
                    <a:pt x="27" y="142"/>
                  </a:cubicBezTo>
                  <a:lnTo>
                    <a:pt x="5" y="14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1" name="Freeform 162"/>
            <p:cNvSpPr>
              <a:spLocks/>
            </p:cNvSpPr>
            <p:nvPr/>
          </p:nvSpPr>
          <p:spPr bwMode="auto">
            <a:xfrm>
              <a:off x="4106863" y="6249989"/>
              <a:ext cx="379413" cy="533400"/>
            </a:xfrm>
            <a:custGeom>
              <a:avLst/>
              <a:gdLst>
                <a:gd name="T0" fmla="*/ 78 w 91"/>
                <a:gd name="T1" fmla="*/ 121 h 121"/>
                <a:gd name="T2" fmla="*/ 0 w 91"/>
                <a:gd name="T3" fmla="*/ 0 h 121"/>
                <a:gd name="T4" fmla="*/ 36 w 91"/>
                <a:gd name="T5" fmla="*/ 56 h 121"/>
                <a:gd name="T6" fmla="*/ 78 w 91"/>
                <a:gd name="T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121">
                  <a:moveTo>
                    <a:pt x="78" y="121"/>
                  </a:moveTo>
                  <a:cubicBezTo>
                    <a:pt x="78" y="121"/>
                    <a:pt x="91" y="40"/>
                    <a:pt x="0" y="0"/>
                  </a:cubicBezTo>
                  <a:cubicBezTo>
                    <a:pt x="0" y="0"/>
                    <a:pt x="34" y="20"/>
                    <a:pt x="36" y="56"/>
                  </a:cubicBezTo>
                  <a:cubicBezTo>
                    <a:pt x="38" y="93"/>
                    <a:pt x="78" y="121"/>
                    <a:pt x="78" y="121"/>
                  </a:cubicBez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1" name="Freeform 172"/>
            <p:cNvSpPr>
              <a:spLocks/>
            </p:cNvSpPr>
            <p:nvPr/>
          </p:nvSpPr>
          <p:spPr bwMode="auto">
            <a:xfrm>
              <a:off x="9480551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2" name="Freeform 173"/>
            <p:cNvSpPr>
              <a:spLocks/>
            </p:cNvSpPr>
            <p:nvPr/>
          </p:nvSpPr>
          <p:spPr bwMode="auto">
            <a:xfrm>
              <a:off x="93551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3" name="Oval 174"/>
            <p:cNvSpPr>
              <a:spLocks noChangeArrowheads="1"/>
            </p:cNvSpPr>
            <p:nvPr/>
          </p:nvSpPr>
          <p:spPr bwMode="auto">
            <a:xfrm>
              <a:off x="94853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4" name="Oval 175"/>
            <p:cNvSpPr>
              <a:spLocks noChangeArrowheads="1"/>
            </p:cNvSpPr>
            <p:nvPr/>
          </p:nvSpPr>
          <p:spPr bwMode="auto">
            <a:xfrm>
              <a:off x="9505951" y="6227764"/>
              <a:ext cx="90488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5" name="Freeform 176"/>
            <p:cNvSpPr>
              <a:spLocks/>
            </p:cNvSpPr>
            <p:nvPr/>
          </p:nvSpPr>
          <p:spPr bwMode="auto">
            <a:xfrm>
              <a:off x="9701213" y="6364289"/>
              <a:ext cx="207963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6" name="Freeform 177"/>
            <p:cNvSpPr>
              <a:spLocks/>
            </p:cNvSpPr>
            <p:nvPr/>
          </p:nvSpPr>
          <p:spPr bwMode="auto">
            <a:xfrm>
              <a:off x="3409950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7" name="Freeform 178"/>
            <p:cNvSpPr>
              <a:spLocks/>
            </p:cNvSpPr>
            <p:nvPr/>
          </p:nvSpPr>
          <p:spPr bwMode="auto">
            <a:xfrm>
              <a:off x="32845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8" name="Oval 179"/>
            <p:cNvSpPr>
              <a:spLocks noChangeArrowheads="1"/>
            </p:cNvSpPr>
            <p:nvPr/>
          </p:nvSpPr>
          <p:spPr bwMode="auto">
            <a:xfrm>
              <a:off x="34147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9" name="Oval 180"/>
            <p:cNvSpPr>
              <a:spLocks noChangeArrowheads="1"/>
            </p:cNvSpPr>
            <p:nvPr/>
          </p:nvSpPr>
          <p:spPr bwMode="auto">
            <a:xfrm>
              <a:off x="3435350" y="6227764"/>
              <a:ext cx="92075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0" name="Freeform 181"/>
            <p:cNvSpPr>
              <a:spLocks/>
            </p:cNvSpPr>
            <p:nvPr/>
          </p:nvSpPr>
          <p:spPr bwMode="auto">
            <a:xfrm>
              <a:off x="3630613" y="6364289"/>
              <a:ext cx="209550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1" name="Freeform 182"/>
            <p:cNvSpPr>
              <a:spLocks/>
            </p:cNvSpPr>
            <p:nvPr/>
          </p:nvSpPr>
          <p:spPr bwMode="auto">
            <a:xfrm>
              <a:off x="5849938" y="64484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2" name="Freeform 183"/>
            <p:cNvSpPr>
              <a:spLocks/>
            </p:cNvSpPr>
            <p:nvPr/>
          </p:nvSpPr>
          <p:spPr bwMode="auto">
            <a:xfrm>
              <a:off x="5691188" y="64484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5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3" name="Freeform 184"/>
            <p:cNvSpPr>
              <a:spLocks/>
            </p:cNvSpPr>
            <p:nvPr/>
          </p:nvSpPr>
          <p:spPr bwMode="auto">
            <a:xfrm>
              <a:off x="5861050" y="6413501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4" name="Freeform 185"/>
            <p:cNvSpPr>
              <a:spLocks/>
            </p:cNvSpPr>
            <p:nvPr/>
          </p:nvSpPr>
          <p:spPr bwMode="auto">
            <a:xfrm>
              <a:off x="1630363" y="63595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5" name="Freeform 186"/>
            <p:cNvSpPr>
              <a:spLocks/>
            </p:cNvSpPr>
            <p:nvPr/>
          </p:nvSpPr>
          <p:spPr bwMode="auto">
            <a:xfrm>
              <a:off x="1471613" y="63595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5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19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45" y="77"/>
                    <a:pt x="45" y="77"/>
                    <a:pt x="45" y="7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6" name="Freeform 187"/>
            <p:cNvSpPr>
              <a:spLocks/>
            </p:cNvSpPr>
            <p:nvPr/>
          </p:nvSpPr>
          <p:spPr bwMode="auto">
            <a:xfrm>
              <a:off x="1643063" y="6324601"/>
              <a:ext cx="103188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7" name="Freeform 188"/>
            <p:cNvSpPr>
              <a:spLocks/>
            </p:cNvSpPr>
            <p:nvPr/>
          </p:nvSpPr>
          <p:spPr bwMode="auto">
            <a:xfrm>
              <a:off x="7583488" y="6483351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8" name="Freeform 189"/>
            <p:cNvSpPr>
              <a:spLocks/>
            </p:cNvSpPr>
            <p:nvPr/>
          </p:nvSpPr>
          <p:spPr bwMode="auto">
            <a:xfrm>
              <a:off x="7424738" y="6483351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8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8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9" name="Freeform 190"/>
            <p:cNvSpPr>
              <a:spLocks/>
            </p:cNvSpPr>
            <p:nvPr/>
          </p:nvSpPr>
          <p:spPr bwMode="auto">
            <a:xfrm>
              <a:off x="7596188" y="6448426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0" name="Freeform 191"/>
            <p:cNvSpPr>
              <a:spLocks/>
            </p:cNvSpPr>
            <p:nvPr/>
          </p:nvSpPr>
          <p:spPr bwMode="auto">
            <a:xfrm>
              <a:off x="10601326" y="6223001"/>
              <a:ext cx="430213" cy="498475"/>
            </a:xfrm>
            <a:custGeom>
              <a:avLst/>
              <a:gdLst>
                <a:gd name="T0" fmla="*/ 0 w 103"/>
                <a:gd name="T1" fmla="*/ 110 h 113"/>
                <a:gd name="T2" fmla="*/ 0 w 103"/>
                <a:gd name="T3" fmla="*/ 108 h 113"/>
                <a:gd name="T4" fmla="*/ 1 w 103"/>
                <a:gd name="T5" fmla="*/ 102 h 113"/>
                <a:gd name="T6" fmla="*/ 7 w 103"/>
                <a:gd name="T7" fmla="*/ 85 h 113"/>
                <a:gd name="T8" fmla="*/ 18 w 103"/>
                <a:gd name="T9" fmla="*/ 61 h 113"/>
                <a:gd name="T10" fmla="*/ 35 w 103"/>
                <a:gd name="T11" fmla="*/ 36 h 113"/>
                <a:gd name="T12" fmla="*/ 46 w 103"/>
                <a:gd name="T13" fmla="*/ 25 h 113"/>
                <a:gd name="T14" fmla="*/ 57 w 103"/>
                <a:gd name="T15" fmla="*/ 16 h 113"/>
                <a:gd name="T16" fmla="*/ 63 w 103"/>
                <a:gd name="T17" fmla="*/ 13 h 113"/>
                <a:gd name="T18" fmla="*/ 69 w 103"/>
                <a:gd name="T19" fmla="*/ 10 h 113"/>
                <a:gd name="T20" fmla="*/ 80 w 103"/>
                <a:gd name="T21" fmla="*/ 5 h 113"/>
                <a:gd name="T22" fmla="*/ 89 w 103"/>
                <a:gd name="T23" fmla="*/ 2 h 113"/>
                <a:gd name="T24" fmla="*/ 96 w 103"/>
                <a:gd name="T25" fmla="*/ 1 h 113"/>
                <a:gd name="T26" fmla="*/ 103 w 103"/>
                <a:gd name="T27" fmla="*/ 0 h 113"/>
                <a:gd name="T28" fmla="*/ 97 w 103"/>
                <a:gd name="T29" fmla="*/ 2 h 113"/>
                <a:gd name="T30" fmla="*/ 90 w 103"/>
                <a:gd name="T31" fmla="*/ 5 h 113"/>
                <a:gd name="T32" fmla="*/ 82 w 103"/>
                <a:gd name="T33" fmla="*/ 10 h 113"/>
                <a:gd name="T34" fmla="*/ 73 w 103"/>
                <a:gd name="T35" fmla="*/ 17 h 113"/>
                <a:gd name="T36" fmla="*/ 69 w 103"/>
                <a:gd name="T37" fmla="*/ 21 h 113"/>
                <a:gd name="T38" fmla="*/ 65 w 103"/>
                <a:gd name="T39" fmla="*/ 25 h 113"/>
                <a:gd name="T40" fmla="*/ 57 w 103"/>
                <a:gd name="T41" fmla="*/ 35 h 113"/>
                <a:gd name="T42" fmla="*/ 51 w 103"/>
                <a:gd name="T43" fmla="*/ 47 h 113"/>
                <a:gd name="T44" fmla="*/ 38 w 103"/>
                <a:gd name="T45" fmla="*/ 92 h 113"/>
                <a:gd name="T46" fmla="*/ 37 w 103"/>
                <a:gd name="T47" fmla="*/ 108 h 113"/>
                <a:gd name="T48" fmla="*/ 37 w 103"/>
                <a:gd name="T49" fmla="*/ 112 h 113"/>
                <a:gd name="T50" fmla="*/ 37 w 103"/>
                <a:gd name="T51" fmla="*/ 112 h 113"/>
                <a:gd name="T52" fmla="*/ 37 w 103"/>
                <a:gd name="T53" fmla="*/ 113 h 113"/>
                <a:gd name="T54" fmla="*/ 0 w 103"/>
                <a:gd name="T55" fmla="*/ 11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3" h="113">
                  <a:moveTo>
                    <a:pt x="0" y="110"/>
                  </a:moveTo>
                  <a:cubicBezTo>
                    <a:pt x="0" y="110"/>
                    <a:pt x="0" y="109"/>
                    <a:pt x="0" y="108"/>
                  </a:cubicBezTo>
                  <a:cubicBezTo>
                    <a:pt x="0" y="106"/>
                    <a:pt x="1" y="105"/>
                    <a:pt x="1" y="102"/>
                  </a:cubicBezTo>
                  <a:cubicBezTo>
                    <a:pt x="3" y="98"/>
                    <a:pt x="4" y="92"/>
                    <a:pt x="7" y="85"/>
                  </a:cubicBezTo>
                  <a:cubicBezTo>
                    <a:pt x="10" y="77"/>
                    <a:pt x="13" y="69"/>
                    <a:pt x="18" y="61"/>
                  </a:cubicBezTo>
                  <a:cubicBezTo>
                    <a:pt x="23" y="52"/>
                    <a:pt x="28" y="44"/>
                    <a:pt x="35" y="36"/>
                  </a:cubicBezTo>
                  <a:cubicBezTo>
                    <a:pt x="38" y="32"/>
                    <a:pt x="42" y="29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4"/>
                    <a:pt x="63" y="13"/>
                  </a:cubicBezTo>
                  <a:cubicBezTo>
                    <a:pt x="65" y="12"/>
                    <a:pt x="67" y="11"/>
                    <a:pt x="69" y="10"/>
                  </a:cubicBezTo>
                  <a:cubicBezTo>
                    <a:pt x="73" y="8"/>
                    <a:pt x="76" y="6"/>
                    <a:pt x="80" y="5"/>
                  </a:cubicBezTo>
                  <a:cubicBezTo>
                    <a:pt x="83" y="4"/>
                    <a:pt x="86" y="3"/>
                    <a:pt x="89" y="2"/>
                  </a:cubicBezTo>
                  <a:cubicBezTo>
                    <a:pt x="92" y="2"/>
                    <a:pt x="94" y="1"/>
                    <a:pt x="96" y="1"/>
                  </a:cubicBezTo>
                  <a:cubicBezTo>
                    <a:pt x="101" y="0"/>
                    <a:pt x="103" y="0"/>
                    <a:pt x="103" y="0"/>
                  </a:cubicBezTo>
                  <a:cubicBezTo>
                    <a:pt x="103" y="0"/>
                    <a:pt x="101" y="1"/>
                    <a:pt x="97" y="2"/>
                  </a:cubicBezTo>
                  <a:cubicBezTo>
                    <a:pt x="95" y="3"/>
                    <a:pt x="93" y="4"/>
                    <a:pt x="90" y="5"/>
                  </a:cubicBezTo>
                  <a:cubicBezTo>
                    <a:pt x="88" y="7"/>
                    <a:pt x="85" y="8"/>
                    <a:pt x="82" y="10"/>
                  </a:cubicBezTo>
                  <a:cubicBezTo>
                    <a:pt x="79" y="12"/>
                    <a:pt x="76" y="14"/>
                    <a:pt x="73" y="17"/>
                  </a:cubicBezTo>
                  <a:cubicBezTo>
                    <a:pt x="72" y="18"/>
                    <a:pt x="71" y="20"/>
                    <a:pt x="69" y="21"/>
                  </a:cubicBezTo>
                  <a:cubicBezTo>
                    <a:pt x="68" y="22"/>
                    <a:pt x="66" y="24"/>
                    <a:pt x="65" y="25"/>
                  </a:cubicBezTo>
                  <a:cubicBezTo>
                    <a:pt x="62" y="28"/>
                    <a:pt x="60" y="32"/>
                    <a:pt x="57" y="35"/>
                  </a:cubicBezTo>
                  <a:cubicBezTo>
                    <a:pt x="55" y="39"/>
                    <a:pt x="53" y="43"/>
                    <a:pt x="51" y="47"/>
                  </a:cubicBezTo>
                  <a:cubicBezTo>
                    <a:pt x="43" y="62"/>
                    <a:pt x="39" y="79"/>
                    <a:pt x="38" y="92"/>
                  </a:cubicBezTo>
                  <a:cubicBezTo>
                    <a:pt x="37" y="99"/>
                    <a:pt x="37" y="104"/>
                    <a:pt x="37" y="108"/>
                  </a:cubicBezTo>
                  <a:cubicBezTo>
                    <a:pt x="37" y="109"/>
                    <a:pt x="37" y="111"/>
                    <a:pt x="37" y="112"/>
                  </a:cubicBezTo>
                  <a:cubicBezTo>
                    <a:pt x="37" y="112"/>
                    <a:pt x="37" y="112"/>
                    <a:pt x="37" y="112"/>
                  </a:cubicBezTo>
                  <a:cubicBezTo>
                    <a:pt x="37" y="113"/>
                    <a:pt x="37" y="113"/>
                    <a:pt x="37" y="113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1" name="Freeform 192"/>
            <p:cNvSpPr>
              <a:spLocks/>
            </p:cNvSpPr>
            <p:nvPr/>
          </p:nvSpPr>
          <p:spPr bwMode="auto">
            <a:xfrm>
              <a:off x="10364788" y="6223001"/>
              <a:ext cx="433388" cy="498475"/>
            </a:xfrm>
            <a:custGeom>
              <a:avLst/>
              <a:gdLst>
                <a:gd name="T0" fmla="*/ 66 w 104"/>
                <a:gd name="T1" fmla="*/ 113 h 113"/>
                <a:gd name="T2" fmla="*/ 66 w 104"/>
                <a:gd name="T3" fmla="*/ 112 h 113"/>
                <a:gd name="T4" fmla="*/ 66 w 104"/>
                <a:gd name="T5" fmla="*/ 112 h 113"/>
                <a:gd name="T6" fmla="*/ 66 w 104"/>
                <a:gd name="T7" fmla="*/ 108 h 113"/>
                <a:gd name="T8" fmla="*/ 65 w 104"/>
                <a:gd name="T9" fmla="*/ 92 h 113"/>
                <a:gd name="T10" fmla="*/ 53 w 104"/>
                <a:gd name="T11" fmla="*/ 47 h 113"/>
                <a:gd name="T12" fmla="*/ 46 w 104"/>
                <a:gd name="T13" fmla="*/ 35 h 113"/>
                <a:gd name="T14" fmla="*/ 38 w 104"/>
                <a:gd name="T15" fmla="*/ 25 h 113"/>
                <a:gd name="T16" fmla="*/ 34 w 104"/>
                <a:gd name="T17" fmla="*/ 21 h 113"/>
                <a:gd name="T18" fmla="*/ 30 w 104"/>
                <a:gd name="T19" fmla="*/ 17 h 113"/>
                <a:gd name="T20" fmla="*/ 21 w 104"/>
                <a:gd name="T21" fmla="*/ 10 h 113"/>
                <a:gd name="T22" fmla="*/ 13 w 104"/>
                <a:gd name="T23" fmla="*/ 5 h 113"/>
                <a:gd name="T24" fmla="*/ 6 w 104"/>
                <a:gd name="T25" fmla="*/ 2 h 113"/>
                <a:gd name="T26" fmla="*/ 0 w 104"/>
                <a:gd name="T27" fmla="*/ 0 h 113"/>
                <a:gd name="T28" fmla="*/ 7 w 104"/>
                <a:gd name="T29" fmla="*/ 1 h 113"/>
                <a:gd name="T30" fmla="*/ 14 w 104"/>
                <a:gd name="T31" fmla="*/ 2 h 113"/>
                <a:gd name="T32" fmla="*/ 24 w 104"/>
                <a:gd name="T33" fmla="*/ 5 h 113"/>
                <a:gd name="T34" fmla="*/ 35 w 104"/>
                <a:gd name="T35" fmla="*/ 10 h 113"/>
                <a:gd name="T36" fmla="*/ 40 w 104"/>
                <a:gd name="T37" fmla="*/ 13 h 113"/>
                <a:gd name="T38" fmla="*/ 46 w 104"/>
                <a:gd name="T39" fmla="*/ 16 h 113"/>
                <a:gd name="T40" fmla="*/ 58 w 104"/>
                <a:gd name="T41" fmla="*/ 25 h 113"/>
                <a:gd name="T42" fmla="*/ 68 w 104"/>
                <a:gd name="T43" fmla="*/ 36 h 113"/>
                <a:gd name="T44" fmla="*/ 85 w 104"/>
                <a:gd name="T45" fmla="*/ 61 h 113"/>
                <a:gd name="T46" fmla="*/ 96 w 104"/>
                <a:gd name="T47" fmla="*/ 85 h 113"/>
                <a:gd name="T48" fmla="*/ 102 w 104"/>
                <a:gd name="T49" fmla="*/ 102 h 113"/>
                <a:gd name="T50" fmla="*/ 103 w 104"/>
                <a:gd name="T51" fmla="*/ 108 h 113"/>
                <a:gd name="T52" fmla="*/ 104 w 104"/>
                <a:gd name="T53" fmla="*/ 110 h 113"/>
                <a:gd name="T54" fmla="*/ 66 w 104"/>
                <a:gd name="T5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4" h="113">
                  <a:moveTo>
                    <a:pt x="66" y="113"/>
                  </a:move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1"/>
                    <a:pt x="66" y="109"/>
                    <a:pt x="66" y="108"/>
                  </a:cubicBezTo>
                  <a:cubicBezTo>
                    <a:pt x="66" y="104"/>
                    <a:pt x="66" y="99"/>
                    <a:pt x="65" y="92"/>
                  </a:cubicBezTo>
                  <a:cubicBezTo>
                    <a:pt x="64" y="79"/>
                    <a:pt x="60" y="62"/>
                    <a:pt x="53" y="47"/>
                  </a:cubicBezTo>
                  <a:cubicBezTo>
                    <a:pt x="51" y="43"/>
                    <a:pt x="49" y="39"/>
                    <a:pt x="46" y="35"/>
                  </a:cubicBezTo>
                  <a:cubicBezTo>
                    <a:pt x="44" y="32"/>
                    <a:pt x="41" y="28"/>
                    <a:pt x="38" y="25"/>
                  </a:cubicBezTo>
                  <a:cubicBezTo>
                    <a:pt x="37" y="24"/>
                    <a:pt x="36" y="22"/>
                    <a:pt x="34" y="21"/>
                  </a:cubicBezTo>
                  <a:cubicBezTo>
                    <a:pt x="33" y="20"/>
                    <a:pt x="31" y="18"/>
                    <a:pt x="30" y="17"/>
                  </a:cubicBezTo>
                  <a:cubicBezTo>
                    <a:pt x="27" y="14"/>
                    <a:pt x="24" y="12"/>
                    <a:pt x="21" y="10"/>
                  </a:cubicBezTo>
                  <a:cubicBezTo>
                    <a:pt x="18" y="8"/>
                    <a:pt x="15" y="7"/>
                    <a:pt x="13" y="5"/>
                  </a:cubicBezTo>
                  <a:cubicBezTo>
                    <a:pt x="10" y="4"/>
                    <a:pt x="8" y="3"/>
                    <a:pt x="6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0"/>
                    <a:pt x="7" y="1"/>
                  </a:cubicBezTo>
                  <a:cubicBezTo>
                    <a:pt x="9" y="1"/>
                    <a:pt x="11" y="2"/>
                    <a:pt x="14" y="2"/>
                  </a:cubicBezTo>
                  <a:cubicBezTo>
                    <a:pt x="17" y="3"/>
                    <a:pt x="20" y="4"/>
                    <a:pt x="24" y="5"/>
                  </a:cubicBezTo>
                  <a:cubicBezTo>
                    <a:pt x="27" y="6"/>
                    <a:pt x="31" y="8"/>
                    <a:pt x="35" y="10"/>
                  </a:cubicBezTo>
                  <a:cubicBezTo>
                    <a:pt x="37" y="11"/>
                    <a:pt x="38" y="12"/>
                    <a:pt x="40" y="13"/>
                  </a:cubicBezTo>
                  <a:cubicBezTo>
                    <a:pt x="42" y="14"/>
                    <a:pt x="44" y="15"/>
                    <a:pt x="46" y="16"/>
                  </a:cubicBezTo>
                  <a:cubicBezTo>
                    <a:pt x="50" y="19"/>
                    <a:pt x="54" y="22"/>
                    <a:pt x="58" y="25"/>
                  </a:cubicBezTo>
                  <a:cubicBezTo>
                    <a:pt x="61" y="29"/>
                    <a:pt x="65" y="32"/>
                    <a:pt x="68" y="36"/>
                  </a:cubicBezTo>
                  <a:cubicBezTo>
                    <a:pt x="75" y="44"/>
                    <a:pt x="81" y="52"/>
                    <a:pt x="85" y="61"/>
                  </a:cubicBezTo>
                  <a:cubicBezTo>
                    <a:pt x="90" y="69"/>
                    <a:pt x="94" y="77"/>
                    <a:pt x="96" y="85"/>
                  </a:cubicBezTo>
                  <a:cubicBezTo>
                    <a:pt x="99" y="92"/>
                    <a:pt x="101" y="98"/>
                    <a:pt x="102" y="102"/>
                  </a:cubicBezTo>
                  <a:cubicBezTo>
                    <a:pt x="103" y="105"/>
                    <a:pt x="103" y="106"/>
                    <a:pt x="103" y="108"/>
                  </a:cubicBezTo>
                  <a:cubicBezTo>
                    <a:pt x="104" y="109"/>
                    <a:pt x="104" y="110"/>
                    <a:pt x="104" y="110"/>
                  </a:cubicBezTo>
                  <a:lnTo>
                    <a:pt x="66" y="113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2" name="Freeform 193"/>
            <p:cNvSpPr>
              <a:spLocks/>
            </p:cNvSpPr>
            <p:nvPr/>
          </p:nvSpPr>
          <p:spPr bwMode="auto">
            <a:xfrm>
              <a:off x="10618788" y="6438901"/>
              <a:ext cx="441325" cy="282575"/>
            </a:xfrm>
            <a:custGeom>
              <a:avLst/>
              <a:gdLst>
                <a:gd name="T0" fmla="*/ 0 w 106"/>
                <a:gd name="T1" fmla="*/ 58 h 64"/>
                <a:gd name="T2" fmla="*/ 0 w 106"/>
                <a:gd name="T3" fmla="*/ 57 h 64"/>
                <a:gd name="T4" fmla="*/ 1 w 106"/>
                <a:gd name="T5" fmla="*/ 56 h 64"/>
                <a:gd name="T6" fmla="*/ 2 w 106"/>
                <a:gd name="T7" fmla="*/ 54 h 64"/>
                <a:gd name="T8" fmla="*/ 3 w 106"/>
                <a:gd name="T9" fmla="*/ 51 h 64"/>
                <a:gd name="T10" fmla="*/ 6 w 106"/>
                <a:gd name="T11" fmla="*/ 45 h 64"/>
                <a:gd name="T12" fmla="*/ 11 w 106"/>
                <a:gd name="T13" fmla="*/ 37 h 64"/>
                <a:gd name="T14" fmla="*/ 17 w 106"/>
                <a:gd name="T15" fmla="*/ 29 h 64"/>
                <a:gd name="T16" fmla="*/ 25 w 106"/>
                <a:gd name="T17" fmla="*/ 20 h 64"/>
                <a:gd name="T18" fmla="*/ 30 w 106"/>
                <a:gd name="T19" fmla="*/ 17 h 64"/>
                <a:gd name="T20" fmla="*/ 35 w 106"/>
                <a:gd name="T21" fmla="*/ 13 h 64"/>
                <a:gd name="T22" fmla="*/ 40 w 106"/>
                <a:gd name="T23" fmla="*/ 10 h 64"/>
                <a:gd name="T24" fmla="*/ 46 w 106"/>
                <a:gd name="T25" fmla="*/ 7 h 64"/>
                <a:gd name="T26" fmla="*/ 57 w 106"/>
                <a:gd name="T27" fmla="*/ 3 h 64"/>
                <a:gd name="T28" fmla="*/ 68 w 106"/>
                <a:gd name="T29" fmla="*/ 1 h 64"/>
                <a:gd name="T30" fmla="*/ 78 w 106"/>
                <a:gd name="T31" fmla="*/ 0 h 64"/>
                <a:gd name="T32" fmla="*/ 87 w 106"/>
                <a:gd name="T33" fmla="*/ 0 h 64"/>
                <a:gd name="T34" fmla="*/ 91 w 106"/>
                <a:gd name="T35" fmla="*/ 0 h 64"/>
                <a:gd name="T36" fmla="*/ 95 w 106"/>
                <a:gd name="T37" fmla="*/ 0 h 64"/>
                <a:gd name="T38" fmla="*/ 101 w 106"/>
                <a:gd name="T39" fmla="*/ 1 h 64"/>
                <a:gd name="T40" fmla="*/ 106 w 106"/>
                <a:gd name="T41" fmla="*/ 1 h 64"/>
                <a:gd name="T42" fmla="*/ 101 w 106"/>
                <a:gd name="T43" fmla="*/ 2 h 64"/>
                <a:gd name="T44" fmla="*/ 95 w 106"/>
                <a:gd name="T45" fmla="*/ 4 h 64"/>
                <a:gd name="T46" fmla="*/ 92 w 106"/>
                <a:gd name="T47" fmla="*/ 4 h 64"/>
                <a:gd name="T48" fmla="*/ 88 w 106"/>
                <a:gd name="T49" fmla="*/ 6 h 64"/>
                <a:gd name="T50" fmla="*/ 80 w 106"/>
                <a:gd name="T51" fmla="*/ 8 h 64"/>
                <a:gd name="T52" fmla="*/ 72 w 106"/>
                <a:gd name="T53" fmla="*/ 12 h 64"/>
                <a:gd name="T54" fmla="*/ 64 w 106"/>
                <a:gd name="T55" fmla="*/ 17 h 64"/>
                <a:gd name="T56" fmla="*/ 56 w 106"/>
                <a:gd name="T57" fmla="*/ 23 h 64"/>
                <a:gd name="T58" fmla="*/ 53 w 106"/>
                <a:gd name="T59" fmla="*/ 27 h 64"/>
                <a:gd name="T60" fmla="*/ 50 w 106"/>
                <a:gd name="T61" fmla="*/ 30 h 64"/>
                <a:gd name="T62" fmla="*/ 47 w 106"/>
                <a:gd name="T63" fmla="*/ 34 h 64"/>
                <a:gd name="T64" fmla="*/ 45 w 106"/>
                <a:gd name="T65" fmla="*/ 37 h 64"/>
                <a:gd name="T66" fmla="*/ 41 w 106"/>
                <a:gd name="T67" fmla="*/ 45 h 64"/>
                <a:gd name="T68" fmla="*/ 39 w 106"/>
                <a:gd name="T69" fmla="*/ 51 h 64"/>
                <a:gd name="T70" fmla="*/ 38 w 106"/>
                <a:gd name="T71" fmla="*/ 57 h 64"/>
                <a:gd name="T72" fmla="*/ 37 w 106"/>
                <a:gd name="T73" fmla="*/ 61 h 64"/>
                <a:gd name="T74" fmla="*/ 37 w 106"/>
                <a:gd name="T75" fmla="*/ 63 h 64"/>
                <a:gd name="T76" fmla="*/ 37 w 106"/>
                <a:gd name="T77" fmla="*/ 63 h 64"/>
                <a:gd name="T78" fmla="*/ 36 w 106"/>
                <a:gd name="T79" fmla="*/ 64 h 64"/>
                <a:gd name="T80" fmla="*/ 36 w 106"/>
                <a:gd name="T81" fmla="*/ 64 h 64"/>
                <a:gd name="T82" fmla="*/ 0 w 106"/>
                <a:gd name="T83" fmla="*/ 5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0" y="58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1" y="56"/>
                  </a:cubicBezTo>
                  <a:cubicBezTo>
                    <a:pt x="1" y="55"/>
                    <a:pt x="1" y="54"/>
                    <a:pt x="2" y="54"/>
                  </a:cubicBezTo>
                  <a:cubicBezTo>
                    <a:pt x="2" y="53"/>
                    <a:pt x="2" y="52"/>
                    <a:pt x="3" y="51"/>
                  </a:cubicBezTo>
                  <a:cubicBezTo>
                    <a:pt x="3" y="49"/>
                    <a:pt x="5" y="47"/>
                    <a:pt x="6" y="45"/>
                  </a:cubicBezTo>
                  <a:cubicBezTo>
                    <a:pt x="7" y="42"/>
                    <a:pt x="9" y="40"/>
                    <a:pt x="11" y="37"/>
                  </a:cubicBezTo>
                  <a:cubicBezTo>
                    <a:pt x="12" y="34"/>
                    <a:pt x="15" y="31"/>
                    <a:pt x="17" y="29"/>
                  </a:cubicBezTo>
                  <a:cubicBezTo>
                    <a:pt x="20" y="26"/>
                    <a:pt x="22" y="23"/>
                    <a:pt x="25" y="20"/>
                  </a:cubicBezTo>
                  <a:cubicBezTo>
                    <a:pt x="27" y="19"/>
                    <a:pt x="28" y="18"/>
                    <a:pt x="30" y="17"/>
                  </a:cubicBezTo>
                  <a:cubicBezTo>
                    <a:pt x="32" y="15"/>
                    <a:pt x="33" y="14"/>
                    <a:pt x="35" y="13"/>
                  </a:cubicBezTo>
                  <a:cubicBezTo>
                    <a:pt x="37" y="12"/>
                    <a:pt x="39" y="11"/>
                    <a:pt x="40" y="1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0" y="6"/>
                    <a:pt x="53" y="4"/>
                    <a:pt x="57" y="3"/>
                  </a:cubicBezTo>
                  <a:cubicBezTo>
                    <a:pt x="61" y="2"/>
                    <a:pt x="65" y="1"/>
                    <a:pt x="68" y="1"/>
                  </a:cubicBezTo>
                  <a:cubicBezTo>
                    <a:pt x="72" y="0"/>
                    <a:pt x="75" y="0"/>
                    <a:pt x="78" y="0"/>
                  </a:cubicBezTo>
                  <a:cubicBezTo>
                    <a:pt x="82" y="0"/>
                    <a:pt x="85" y="0"/>
                    <a:pt x="87" y="0"/>
                  </a:cubicBezTo>
                  <a:cubicBezTo>
                    <a:pt x="89" y="0"/>
                    <a:pt x="90" y="0"/>
                    <a:pt x="91" y="0"/>
                  </a:cubicBezTo>
                  <a:cubicBezTo>
                    <a:pt x="93" y="0"/>
                    <a:pt x="94" y="0"/>
                    <a:pt x="95" y="0"/>
                  </a:cubicBezTo>
                  <a:cubicBezTo>
                    <a:pt x="97" y="0"/>
                    <a:pt x="99" y="1"/>
                    <a:pt x="101" y="1"/>
                  </a:cubicBezTo>
                  <a:cubicBezTo>
                    <a:pt x="104" y="1"/>
                    <a:pt x="106" y="1"/>
                    <a:pt x="106" y="1"/>
                  </a:cubicBezTo>
                  <a:cubicBezTo>
                    <a:pt x="106" y="1"/>
                    <a:pt x="104" y="2"/>
                    <a:pt x="101" y="2"/>
                  </a:cubicBezTo>
                  <a:cubicBezTo>
                    <a:pt x="99" y="3"/>
                    <a:pt x="97" y="3"/>
                    <a:pt x="95" y="4"/>
                  </a:cubicBezTo>
                  <a:cubicBezTo>
                    <a:pt x="94" y="4"/>
                    <a:pt x="93" y="4"/>
                    <a:pt x="92" y="4"/>
                  </a:cubicBezTo>
                  <a:cubicBezTo>
                    <a:pt x="91" y="5"/>
                    <a:pt x="90" y="5"/>
                    <a:pt x="88" y="6"/>
                  </a:cubicBezTo>
                  <a:cubicBezTo>
                    <a:pt x="86" y="6"/>
                    <a:pt x="83" y="7"/>
                    <a:pt x="80" y="8"/>
                  </a:cubicBezTo>
                  <a:cubicBezTo>
                    <a:pt x="78" y="10"/>
                    <a:pt x="75" y="11"/>
                    <a:pt x="72" y="12"/>
                  </a:cubicBezTo>
                  <a:cubicBezTo>
                    <a:pt x="69" y="14"/>
                    <a:pt x="66" y="16"/>
                    <a:pt x="64" y="17"/>
                  </a:cubicBezTo>
                  <a:cubicBezTo>
                    <a:pt x="61" y="19"/>
                    <a:pt x="58" y="21"/>
                    <a:pt x="56" y="23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2" y="28"/>
                    <a:pt x="51" y="29"/>
                    <a:pt x="50" y="30"/>
                  </a:cubicBezTo>
                  <a:cubicBezTo>
                    <a:pt x="49" y="31"/>
                    <a:pt x="48" y="33"/>
                    <a:pt x="47" y="34"/>
                  </a:cubicBezTo>
                  <a:cubicBezTo>
                    <a:pt x="46" y="35"/>
                    <a:pt x="46" y="36"/>
                    <a:pt x="45" y="37"/>
                  </a:cubicBezTo>
                  <a:cubicBezTo>
                    <a:pt x="43" y="40"/>
                    <a:pt x="42" y="42"/>
                    <a:pt x="41" y="45"/>
                  </a:cubicBezTo>
                  <a:cubicBezTo>
                    <a:pt x="41" y="47"/>
                    <a:pt x="40" y="49"/>
                    <a:pt x="39" y="51"/>
                  </a:cubicBezTo>
                  <a:cubicBezTo>
                    <a:pt x="39" y="53"/>
                    <a:pt x="38" y="55"/>
                    <a:pt x="38" y="57"/>
                  </a:cubicBezTo>
                  <a:cubicBezTo>
                    <a:pt x="38" y="59"/>
                    <a:pt x="38" y="60"/>
                    <a:pt x="37" y="61"/>
                  </a:cubicBezTo>
                  <a:cubicBezTo>
                    <a:pt x="37" y="62"/>
                    <a:pt x="37" y="62"/>
                    <a:pt x="37" y="63"/>
                  </a:cubicBezTo>
                  <a:cubicBezTo>
                    <a:pt x="37" y="63"/>
                    <a:pt x="37" y="63"/>
                    <a:pt x="37" y="63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3" name="Freeform 194"/>
            <p:cNvSpPr>
              <a:spLocks/>
            </p:cNvSpPr>
            <p:nvPr/>
          </p:nvSpPr>
          <p:spPr bwMode="auto">
            <a:xfrm>
              <a:off x="10321926" y="6438901"/>
              <a:ext cx="442913" cy="282575"/>
            </a:xfrm>
            <a:custGeom>
              <a:avLst/>
              <a:gdLst>
                <a:gd name="T0" fmla="*/ 67 w 106"/>
                <a:gd name="T1" fmla="*/ 64 h 64"/>
                <a:gd name="T2" fmla="*/ 67 w 106"/>
                <a:gd name="T3" fmla="*/ 64 h 64"/>
                <a:gd name="T4" fmla="*/ 68 w 106"/>
                <a:gd name="T5" fmla="*/ 63 h 64"/>
                <a:gd name="T6" fmla="*/ 68 w 106"/>
                <a:gd name="T7" fmla="*/ 63 h 64"/>
                <a:gd name="T8" fmla="*/ 68 w 106"/>
                <a:gd name="T9" fmla="*/ 61 h 64"/>
                <a:gd name="T10" fmla="*/ 68 w 106"/>
                <a:gd name="T11" fmla="*/ 57 h 64"/>
                <a:gd name="T12" fmla="*/ 67 w 106"/>
                <a:gd name="T13" fmla="*/ 51 h 64"/>
                <a:gd name="T14" fmla="*/ 65 w 106"/>
                <a:gd name="T15" fmla="*/ 45 h 64"/>
                <a:gd name="T16" fmla="*/ 61 w 106"/>
                <a:gd name="T17" fmla="*/ 37 h 64"/>
                <a:gd name="T18" fmla="*/ 59 w 106"/>
                <a:gd name="T19" fmla="*/ 34 h 64"/>
                <a:gd name="T20" fmla="*/ 56 w 106"/>
                <a:gd name="T21" fmla="*/ 30 h 64"/>
                <a:gd name="T22" fmla="*/ 53 w 106"/>
                <a:gd name="T23" fmla="*/ 27 h 64"/>
                <a:gd name="T24" fmla="*/ 50 w 106"/>
                <a:gd name="T25" fmla="*/ 23 h 64"/>
                <a:gd name="T26" fmla="*/ 42 w 106"/>
                <a:gd name="T27" fmla="*/ 17 h 64"/>
                <a:gd name="T28" fmla="*/ 34 w 106"/>
                <a:gd name="T29" fmla="*/ 12 h 64"/>
                <a:gd name="T30" fmla="*/ 26 w 106"/>
                <a:gd name="T31" fmla="*/ 8 h 64"/>
                <a:gd name="T32" fmla="*/ 18 w 106"/>
                <a:gd name="T33" fmla="*/ 6 h 64"/>
                <a:gd name="T34" fmla="*/ 14 w 106"/>
                <a:gd name="T35" fmla="*/ 4 h 64"/>
                <a:gd name="T36" fmla="*/ 11 w 106"/>
                <a:gd name="T37" fmla="*/ 4 h 64"/>
                <a:gd name="T38" fmla="*/ 5 w 106"/>
                <a:gd name="T39" fmla="*/ 2 h 64"/>
                <a:gd name="T40" fmla="*/ 0 w 106"/>
                <a:gd name="T41" fmla="*/ 1 h 64"/>
                <a:gd name="T42" fmla="*/ 5 w 106"/>
                <a:gd name="T43" fmla="*/ 1 h 64"/>
                <a:gd name="T44" fmla="*/ 11 w 106"/>
                <a:gd name="T45" fmla="*/ 0 h 64"/>
                <a:gd name="T46" fmla="*/ 15 w 106"/>
                <a:gd name="T47" fmla="*/ 0 h 64"/>
                <a:gd name="T48" fmla="*/ 18 w 106"/>
                <a:gd name="T49" fmla="*/ 0 h 64"/>
                <a:gd name="T50" fmla="*/ 28 w 106"/>
                <a:gd name="T51" fmla="*/ 0 h 64"/>
                <a:gd name="T52" fmla="*/ 38 w 106"/>
                <a:gd name="T53" fmla="*/ 1 h 64"/>
                <a:gd name="T54" fmla="*/ 49 w 106"/>
                <a:gd name="T55" fmla="*/ 3 h 64"/>
                <a:gd name="T56" fmla="*/ 60 w 106"/>
                <a:gd name="T57" fmla="*/ 7 h 64"/>
                <a:gd name="T58" fmla="*/ 66 w 106"/>
                <a:gd name="T59" fmla="*/ 10 h 64"/>
                <a:gd name="T60" fmla="*/ 71 w 106"/>
                <a:gd name="T61" fmla="*/ 13 h 64"/>
                <a:gd name="T62" fmla="*/ 76 w 106"/>
                <a:gd name="T63" fmla="*/ 17 h 64"/>
                <a:gd name="T64" fmla="*/ 81 w 106"/>
                <a:gd name="T65" fmla="*/ 20 h 64"/>
                <a:gd name="T66" fmla="*/ 89 w 106"/>
                <a:gd name="T67" fmla="*/ 29 h 64"/>
                <a:gd name="T68" fmla="*/ 95 w 106"/>
                <a:gd name="T69" fmla="*/ 37 h 64"/>
                <a:gd name="T70" fmla="*/ 100 w 106"/>
                <a:gd name="T71" fmla="*/ 45 h 64"/>
                <a:gd name="T72" fmla="*/ 103 w 106"/>
                <a:gd name="T73" fmla="*/ 51 h 64"/>
                <a:gd name="T74" fmla="*/ 104 w 106"/>
                <a:gd name="T75" fmla="*/ 54 h 64"/>
                <a:gd name="T76" fmla="*/ 105 w 106"/>
                <a:gd name="T77" fmla="*/ 56 h 64"/>
                <a:gd name="T78" fmla="*/ 106 w 106"/>
                <a:gd name="T79" fmla="*/ 57 h 64"/>
                <a:gd name="T80" fmla="*/ 105 w 106"/>
                <a:gd name="T81" fmla="*/ 58 h 64"/>
                <a:gd name="T82" fmla="*/ 67 w 106"/>
                <a:gd name="T8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67" y="64"/>
                  </a:moveTo>
                  <a:cubicBezTo>
                    <a:pt x="67" y="64"/>
                    <a:pt x="67" y="64"/>
                    <a:pt x="67" y="64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2"/>
                    <a:pt x="68" y="62"/>
                    <a:pt x="68" y="61"/>
                  </a:cubicBezTo>
                  <a:cubicBezTo>
                    <a:pt x="68" y="60"/>
                    <a:pt x="68" y="59"/>
                    <a:pt x="68" y="57"/>
                  </a:cubicBezTo>
                  <a:cubicBezTo>
                    <a:pt x="68" y="55"/>
                    <a:pt x="67" y="53"/>
                    <a:pt x="67" y="51"/>
                  </a:cubicBezTo>
                  <a:cubicBezTo>
                    <a:pt x="66" y="49"/>
                    <a:pt x="65" y="47"/>
                    <a:pt x="65" y="45"/>
                  </a:cubicBezTo>
                  <a:cubicBezTo>
                    <a:pt x="64" y="42"/>
                    <a:pt x="63" y="40"/>
                    <a:pt x="61" y="37"/>
                  </a:cubicBezTo>
                  <a:cubicBezTo>
                    <a:pt x="60" y="36"/>
                    <a:pt x="60" y="35"/>
                    <a:pt x="59" y="34"/>
                  </a:cubicBezTo>
                  <a:cubicBezTo>
                    <a:pt x="58" y="33"/>
                    <a:pt x="57" y="31"/>
                    <a:pt x="56" y="30"/>
                  </a:cubicBezTo>
                  <a:cubicBezTo>
                    <a:pt x="55" y="29"/>
                    <a:pt x="54" y="28"/>
                    <a:pt x="53" y="27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1"/>
                    <a:pt x="45" y="19"/>
                    <a:pt x="42" y="17"/>
                  </a:cubicBezTo>
                  <a:cubicBezTo>
                    <a:pt x="40" y="16"/>
                    <a:pt x="37" y="14"/>
                    <a:pt x="34" y="12"/>
                  </a:cubicBezTo>
                  <a:cubicBezTo>
                    <a:pt x="31" y="11"/>
                    <a:pt x="28" y="10"/>
                    <a:pt x="26" y="8"/>
                  </a:cubicBezTo>
                  <a:cubicBezTo>
                    <a:pt x="23" y="7"/>
                    <a:pt x="20" y="6"/>
                    <a:pt x="18" y="6"/>
                  </a:cubicBezTo>
                  <a:cubicBezTo>
                    <a:pt x="16" y="5"/>
                    <a:pt x="15" y="5"/>
                    <a:pt x="14" y="4"/>
                  </a:cubicBezTo>
                  <a:cubicBezTo>
                    <a:pt x="13" y="4"/>
                    <a:pt x="12" y="4"/>
                    <a:pt x="11" y="4"/>
                  </a:cubicBezTo>
                  <a:cubicBezTo>
                    <a:pt x="9" y="3"/>
                    <a:pt x="7" y="3"/>
                    <a:pt x="5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5" y="1"/>
                  </a:cubicBezTo>
                  <a:cubicBezTo>
                    <a:pt x="7" y="1"/>
                    <a:pt x="9" y="0"/>
                    <a:pt x="11" y="0"/>
                  </a:cubicBezTo>
                  <a:cubicBezTo>
                    <a:pt x="12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21" y="0"/>
                    <a:pt x="24" y="0"/>
                    <a:pt x="28" y="0"/>
                  </a:cubicBezTo>
                  <a:cubicBezTo>
                    <a:pt x="31" y="0"/>
                    <a:pt x="34" y="0"/>
                    <a:pt x="38" y="1"/>
                  </a:cubicBezTo>
                  <a:cubicBezTo>
                    <a:pt x="41" y="1"/>
                    <a:pt x="45" y="2"/>
                    <a:pt x="49" y="3"/>
                  </a:cubicBezTo>
                  <a:cubicBezTo>
                    <a:pt x="53" y="4"/>
                    <a:pt x="56" y="6"/>
                    <a:pt x="60" y="7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7" y="11"/>
                    <a:pt x="69" y="12"/>
                    <a:pt x="71" y="13"/>
                  </a:cubicBezTo>
                  <a:cubicBezTo>
                    <a:pt x="73" y="14"/>
                    <a:pt x="74" y="15"/>
                    <a:pt x="76" y="17"/>
                  </a:cubicBezTo>
                  <a:cubicBezTo>
                    <a:pt x="78" y="18"/>
                    <a:pt x="79" y="19"/>
                    <a:pt x="81" y="20"/>
                  </a:cubicBezTo>
                  <a:cubicBezTo>
                    <a:pt x="84" y="23"/>
                    <a:pt x="86" y="26"/>
                    <a:pt x="89" y="29"/>
                  </a:cubicBezTo>
                  <a:cubicBezTo>
                    <a:pt x="91" y="31"/>
                    <a:pt x="94" y="34"/>
                    <a:pt x="95" y="37"/>
                  </a:cubicBezTo>
                  <a:cubicBezTo>
                    <a:pt x="97" y="40"/>
                    <a:pt x="99" y="42"/>
                    <a:pt x="100" y="45"/>
                  </a:cubicBezTo>
                  <a:cubicBezTo>
                    <a:pt x="101" y="47"/>
                    <a:pt x="102" y="49"/>
                    <a:pt x="103" y="51"/>
                  </a:cubicBezTo>
                  <a:cubicBezTo>
                    <a:pt x="104" y="52"/>
                    <a:pt x="104" y="53"/>
                    <a:pt x="104" y="54"/>
                  </a:cubicBezTo>
                  <a:cubicBezTo>
                    <a:pt x="105" y="54"/>
                    <a:pt x="105" y="55"/>
                    <a:pt x="105" y="56"/>
                  </a:cubicBezTo>
                  <a:cubicBezTo>
                    <a:pt x="105" y="57"/>
                    <a:pt x="105" y="57"/>
                    <a:pt x="106" y="57"/>
                  </a:cubicBezTo>
                  <a:cubicBezTo>
                    <a:pt x="105" y="58"/>
                    <a:pt x="105" y="58"/>
                    <a:pt x="105" y="58"/>
                  </a:cubicBezTo>
                  <a:lnTo>
                    <a:pt x="67" y="6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4" name="Freeform 195"/>
            <p:cNvSpPr>
              <a:spLocks/>
            </p:cNvSpPr>
            <p:nvPr/>
          </p:nvSpPr>
          <p:spPr bwMode="auto">
            <a:xfrm>
              <a:off x="10614026" y="6170614"/>
              <a:ext cx="158750" cy="471488"/>
            </a:xfrm>
            <a:custGeom>
              <a:avLst/>
              <a:gdLst>
                <a:gd name="T0" fmla="*/ 0 w 38"/>
                <a:gd name="T1" fmla="*/ 107 h 107"/>
                <a:gd name="T2" fmla="*/ 0 w 38"/>
                <a:gd name="T3" fmla="*/ 106 h 107"/>
                <a:gd name="T4" fmla="*/ 0 w 38"/>
                <a:gd name="T5" fmla="*/ 102 h 107"/>
                <a:gd name="T6" fmla="*/ 2 w 38"/>
                <a:gd name="T7" fmla="*/ 89 h 107"/>
                <a:gd name="T8" fmla="*/ 8 w 38"/>
                <a:gd name="T9" fmla="*/ 50 h 107"/>
                <a:gd name="T10" fmla="*/ 14 w 38"/>
                <a:gd name="T11" fmla="*/ 30 h 107"/>
                <a:gd name="T12" fmla="*/ 22 w 38"/>
                <a:gd name="T13" fmla="*/ 13 h 107"/>
                <a:gd name="T14" fmla="*/ 27 w 38"/>
                <a:gd name="T15" fmla="*/ 7 h 107"/>
                <a:gd name="T16" fmla="*/ 30 w 38"/>
                <a:gd name="T17" fmla="*/ 3 h 107"/>
                <a:gd name="T18" fmla="*/ 33 w 38"/>
                <a:gd name="T19" fmla="*/ 1 h 107"/>
                <a:gd name="T20" fmla="*/ 34 w 38"/>
                <a:gd name="T21" fmla="*/ 0 h 107"/>
                <a:gd name="T22" fmla="*/ 33 w 38"/>
                <a:gd name="T23" fmla="*/ 1 h 107"/>
                <a:gd name="T24" fmla="*/ 32 w 38"/>
                <a:gd name="T25" fmla="*/ 4 h 107"/>
                <a:gd name="T26" fmla="*/ 30 w 38"/>
                <a:gd name="T27" fmla="*/ 9 h 107"/>
                <a:gd name="T28" fmla="*/ 28 w 38"/>
                <a:gd name="T29" fmla="*/ 16 h 107"/>
                <a:gd name="T30" fmla="*/ 26 w 38"/>
                <a:gd name="T31" fmla="*/ 32 h 107"/>
                <a:gd name="T32" fmla="*/ 27 w 38"/>
                <a:gd name="T33" fmla="*/ 52 h 107"/>
                <a:gd name="T34" fmla="*/ 33 w 38"/>
                <a:gd name="T35" fmla="*/ 87 h 107"/>
                <a:gd name="T36" fmla="*/ 36 w 38"/>
                <a:gd name="T37" fmla="*/ 99 h 107"/>
                <a:gd name="T38" fmla="*/ 37 w 38"/>
                <a:gd name="T39" fmla="*/ 102 h 107"/>
                <a:gd name="T40" fmla="*/ 38 w 38"/>
                <a:gd name="T41" fmla="*/ 103 h 107"/>
                <a:gd name="T42" fmla="*/ 0 w 38"/>
                <a:gd name="T43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7">
                  <a:moveTo>
                    <a:pt x="0" y="107"/>
                  </a:moveTo>
                  <a:cubicBezTo>
                    <a:pt x="0" y="107"/>
                    <a:pt x="0" y="107"/>
                    <a:pt x="0" y="106"/>
                  </a:cubicBezTo>
                  <a:cubicBezTo>
                    <a:pt x="0" y="105"/>
                    <a:pt x="0" y="104"/>
                    <a:pt x="0" y="102"/>
                  </a:cubicBezTo>
                  <a:cubicBezTo>
                    <a:pt x="1" y="99"/>
                    <a:pt x="1" y="94"/>
                    <a:pt x="2" y="89"/>
                  </a:cubicBezTo>
                  <a:cubicBezTo>
                    <a:pt x="3" y="78"/>
                    <a:pt x="5" y="64"/>
                    <a:pt x="8" y="50"/>
                  </a:cubicBezTo>
                  <a:cubicBezTo>
                    <a:pt x="10" y="43"/>
                    <a:pt x="12" y="36"/>
                    <a:pt x="14" y="30"/>
                  </a:cubicBezTo>
                  <a:cubicBezTo>
                    <a:pt x="17" y="24"/>
                    <a:pt x="20" y="18"/>
                    <a:pt x="22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1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6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9"/>
                    <a:pt x="26" y="45"/>
                    <a:pt x="27" y="52"/>
                  </a:cubicBezTo>
                  <a:cubicBezTo>
                    <a:pt x="28" y="65"/>
                    <a:pt x="31" y="78"/>
                    <a:pt x="33" y="87"/>
                  </a:cubicBezTo>
                  <a:cubicBezTo>
                    <a:pt x="35" y="92"/>
                    <a:pt x="36" y="96"/>
                    <a:pt x="36" y="99"/>
                  </a:cubicBezTo>
                  <a:cubicBezTo>
                    <a:pt x="37" y="100"/>
                    <a:pt x="37" y="101"/>
                    <a:pt x="37" y="102"/>
                  </a:cubicBezTo>
                  <a:cubicBezTo>
                    <a:pt x="37" y="103"/>
                    <a:pt x="38" y="103"/>
                    <a:pt x="38" y="103"/>
                  </a:cubicBezTo>
                  <a:lnTo>
                    <a:pt x="0" y="107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5" name="Freeform 196"/>
            <p:cNvSpPr>
              <a:spLocks/>
            </p:cNvSpPr>
            <p:nvPr/>
          </p:nvSpPr>
          <p:spPr bwMode="auto">
            <a:xfrm>
              <a:off x="4835525" y="6443664"/>
              <a:ext cx="358775" cy="419100"/>
            </a:xfrm>
            <a:custGeom>
              <a:avLst/>
              <a:gdLst>
                <a:gd name="T0" fmla="*/ 0 w 86"/>
                <a:gd name="T1" fmla="*/ 92 h 95"/>
                <a:gd name="T2" fmla="*/ 0 w 86"/>
                <a:gd name="T3" fmla="*/ 90 h 95"/>
                <a:gd name="T4" fmla="*/ 1 w 86"/>
                <a:gd name="T5" fmla="*/ 86 h 95"/>
                <a:gd name="T6" fmla="*/ 6 w 86"/>
                <a:gd name="T7" fmla="*/ 71 h 95"/>
                <a:gd name="T8" fmla="*/ 29 w 86"/>
                <a:gd name="T9" fmla="*/ 30 h 95"/>
                <a:gd name="T10" fmla="*/ 38 w 86"/>
                <a:gd name="T11" fmla="*/ 21 h 95"/>
                <a:gd name="T12" fmla="*/ 48 w 86"/>
                <a:gd name="T13" fmla="*/ 14 h 95"/>
                <a:gd name="T14" fmla="*/ 53 w 86"/>
                <a:gd name="T15" fmla="*/ 11 h 95"/>
                <a:gd name="T16" fmla="*/ 58 w 86"/>
                <a:gd name="T17" fmla="*/ 8 h 95"/>
                <a:gd name="T18" fmla="*/ 67 w 86"/>
                <a:gd name="T19" fmla="*/ 4 h 95"/>
                <a:gd name="T20" fmla="*/ 75 w 86"/>
                <a:gd name="T21" fmla="*/ 2 h 95"/>
                <a:gd name="T22" fmla="*/ 81 w 86"/>
                <a:gd name="T23" fmla="*/ 1 h 95"/>
                <a:gd name="T24" fmla="*/ 86 w 86"/>
                <a:gd name="T25" fmla="*/ 0 h 95"/>
                <a:gd name="T26" fmla="*/ 81 w 86"/>
                <a:gd name="T27" fmla="*/ 2 h 95"/>
                <a:gd name="T28" fmla="*/ 76 w 86"/>
                <a:gd name="T29" fmla="*/ 5 h 95"/>
                <a:gd name="T30" fmla="*/ 69 w 86"/>
                <a:gd name="T31" fmla="*/ 9 h 95"/>
                <a:gd name="T32" fmla="*/ 62 w 86"/>
                <a:gd name="T33" fmla="*/ 14 h 95"/>
                <a:gd name="T34" fmla="*/ 58 w 86"/>
                <a:gd name="T35" fmla="*/ 18 h 95"/>
                <a:gd name="T36" fmla="*/ 54 w 86"/>
                <a:gd name="T37" fmla="*/ 21 h 95"/>
                <a:gd name="T38" fmla="*/ 48 w 86"/>
                <a:gd name="T39" fmla="*/ 30 h 95"/>
                <a:gd name="T40" fmla="*/ 43 w 86"/>
                <a:gd name="T41" fmla="*/ 39 h 95"/>
                <a:gd name="T42" fmla="*/ 32 w 86"/>
                <a:gd name="T43" fmla="*/ 77 h 95"/>
                <a:gd name="T44" fmla="*/ 31 w 86"/>
                <a:gd name="T45" fmla="*/ 90 h 95"/>
                <a:gd name="T46" fmla="*/ 31 w 86"/>
                <a:gd name="T47" fmla="*/ 94 h 95"/>
                <a:gd name="T48" fmla="*/ 31 w 86"/>
                <a:gd name="T49" fmla="*/ 95 h 95"/>
                <a:gd name="T50" fmla="*/ 0 w 86"/>
                <a:gd name="T51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0" y="92"/>
                  </a:moveTo>
                  <a:cubicBezTo>
                    <a:pt x="0" y="92"/>
                    <a:pt x="0" y="92"/>
                    <a:pt x="0" y="90"/>
                  </a:cubicBezTo>
                  <a:cubicBezTo>
                    <a:pt x="0" y="89"/>
                    <a:pt x="1" y="88"/>
                    <a:pt x="1" y="86"/>
                  </a:cubicBezTo>
                  <a:cubicBezTo>
                    <a:pt x="2" y="82"/>
                    <a:pt x="4" y="77"/>
                    <a:pt x="6" y="71"/>
                  </a:cubicBezTo>
                  <a:cubicBezTo>
                    <a:pt x="11" y="59"/>
                    <a:pt x="18" y="43"/>
                    <a:pt x="29" y="30"/>
                  </a:cubicBezTo>
                  <a:cubicBezTo>
                    <a:pt x="32" y="27"/>
                    <a:pt x="35" y="24"/>
                    <a:pt x="38" y="21"/>
                  </a:cubicBezTo>
                  <a:cubicBezTo>
                    <a:pt x="41" y="19"/>
                    <a:pt x="45" y="16"/>
                    <a:pt x="48" y="14"/>
                  </a:cubicBezTo>
                  <a:cubicBezTo>
                    <a:pt x="49" y="13"/>
                    <a:pt x="51" y="12"/>
                    <a:pt x="53" y="11"/>
                  </a:cubicBezTo>
                  <a:cubicBezTo>
                    <a:pt x="54" y="10"/>
                    <a:pt x="56" y="9"/>
                    <a:pt x="58" y="8"/>
                  </a:cubicBezTo>
                  <a:cubicBezTo>
                    <a:pt x="61" y="7"/>
                    <a:pt x="64" y="5"/>
                    <a:pt x="67" y="4"/>
                  </a:cubicBezTo>
                  <a:cubicBezTo>
                    <a:pt x="70" y="3"/>
                    <a:pt x="72" y="3"/>
                    <a:pt x="75" y="2"/>
                  </a:cubicBezTo>
                  <a:cubicBezTo>
                    <a:pt x="77" y="2"/>
                    <a:pt x="79" y="1"/>
                    <a:pt x="81" y="1"/>
                  </a:cubicBezTo>
                  <a:cubicBezTo>
                    <a:pt x="84" y="0"/>
                    <a:pt x="86" y="0"/>
                    <a:pt x="86" y="0"/>
                  </a:cubicBezTo>
                  <a:cubicBezTo>
                    <a:pt x="86" y="0"/>
                    <a:pt x="84" y="1"/>
                    <a:pt x="81" y="2"/>
                  </a:cubicBezTo>
                  <a:cubicBezTo>
                    <a:pt x="80" y="3"/>
                    <a:pt x="78" y="4"/>
                    <a:pt x="76" y="5"/>
                  </a:cubicBezTo>
                  <a:cubicBezTo>
                    <a:pt x="74" y="6"/>
                    <a:pt x="71" y="7"/>
                    <a:pt x="69" y="9"/>
                  </a:cubicBezTo>
                  <a:cubicBezTo>
                    <a:pt x="66" y="10"/>
                    <a:pt x="64" y="12"/>
                    <a:pt x="62" y="14"/>
                  </a:cubicBezTo>
                  <a:cubicBezTo>
                    <a:pt x="60" y="15"/>
                    <a:pt x="59" y="17"/>
                    <a:pt x="58" y="18"/>
                  </a:cubicBezTo>
                  <a:cubicBezTo>
                    <a:pt x="57" y="19"/>
                    <a:pt x="56" y="20"/>
                    <a:pt x="54" y="21"/>
                  </a:cubicBezTo>
                  <a:cubicBezTo>
                    <a:pt x="52" y="24"/>
                    <a:pt x="50" y="27"/>
                    <a:pt x="48" y="30"/>
                  </a:cubicBezTo>
                  <a:cubicBezTo>
                    <a:pt x="46" y="33"/>
                    <a:pt x="44" y="36"/>
                    <a:pt x="43" y="39"/>
                  </a:cubicBezTo>
                  <a:cubicBezTo>
                    <a:pt x="36" y="52"/>
                    <a:pt x="33" y="67"/>
                    <a:pt x="32" y="77"/>
                  </a:cubicBezTo>
                  <a:cubicBezTo>
                    <a:pt x="31" y="83"/>
                    <a:pt x="31" y="87"/>
                    <a:pt x="31" y="90"/>
                  </a:cubicBezTo>
                  <a:cubicBezTo>
                    <a:pt x="31" y="92"/>
                    <a:pt x="31" y="93"/>
                    <a:pt x="31" y="94"/>
                  </a:cubicBezTo>
                  <a:cubicBezTo>
                    <a:pt x="31" y="94"/>
                    <a:pt x="31" y="95"/>
                    <a:pt x="31" y="95"/>
                  </a:cubicBezTo>
                  <a:lnTo>
                    <a:pt x="0" y="9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6" name="Freeform 197"/>
            <p:cNvSpPr>
              <a:spLocks/>
            </p:cNvSpPr>
            <p:nvPr/>
          </p:nvSpPr>
          <p:spPr bwMode="auto">
            <a:xfrm>
              <a:off x="4640263" y="6443664"/>
              <a:ext cx="358775" cy="419100"/>
            </a:xfrm>
            <a:custGeom>
              <a:avLst/>
              <a:gdLst>
                <a:gd name="T0" fmla="*/ 55 w 86"/>
                <a:gd name="T1" fmla="*/ 95 h 95"/>
                <a:gd name="T2" fmla="*/ 55 w 86"/>
                <a:gd name="T3" fmla="*/ 94 h 95"/>
                <a:gd name="T4" fmla="*/ 55 w 86"/>
                <a:gd name="T5" fmla="*/ 90 h 95"/>
                <a:gd name="T6" fmla="*/ 54 w 86"/>
                <a:gd name="T7" fmla="*/ 77 h 95"/>
                <a:gd name="T8" fmla="*/ 43 w 86"/>
                <a:gd name="T9" fmla="*/ 39 h 95"/>
                <a:gd name="T10" fmla="*/ 38 w 86"/>
                <a:gd name="T11" fmla="*/ 30 h 95"/>
                <a:gd name="T12" fmla="*/ 32 w 86"/>
                <a:gd name="T13" fmla="*/ 21 h 95"/>
                <a:gd name="T14" fmla="*/ 28 w 86"/>
                <a:gd name="T15" fmla="*/ 18 h 95"/>
                <a:gd name="T16" fmla="*/ 24 w 86"/>
                <a:gd name="T17" fmla="*/ 14 h 95"/>
                <a:gd name="T18" fmla="*/ 17 w 86"/>
                <a:gd name="T19" fmla="*/ 9 h 95"/>
                <a:gd name="T20" fmla="*/ 10 w 86"/>
                <a:gd name="T21" fmla="*/ 5 h 95"/>
                <a:gd name="T22" fmla="*/ 5 w 86"/>
                <a:gd name="T23" fmla="*/ 2 h 95"/>
                <a:gd name="T24" fmla="*/ 0 w 86"/>
                <a:gd name="T25" fmla="*/ 0 h 95"/>
                <a:gd name="T26" fmla="*/ 5 w 86"/>
                <a:gd name="T27" fmla="*/ 1 h 95"/>
                <a:gd name="T28" fmla="*/ 11 w 86"/>
                <a:gd name="T29" fmla="*/ 2 h 95"/>
                <a:gd name="T30" fmla="*/ 19 w 86"/>
                <a:gd name="T31" fmla="*/ 4 h 95"/>
                <a:gd name="T32" fmla="*/ 28 w 86"/>
                <a:gd name="T33" fmla="*/ 8 h 95"/>
                <a:gd name="T34" fmla="*/ 33 w 86"/>
                <a:gd name="T35" fmla="*/ 11 h 95"/>
                <a:gd name="T36" fmla="*/ 38 w 86"/>
                <a:gd name="T37" fmla="*/ 14 h 95"/>
                <a:gd name="T38" fmla="*/ 48 w 86"/>
                <a:gd name="T39" fmla="*/ 21 h 95"/>
                <a:gd name="T40" fmla="*/ 57 w 86"/>
                <a:gd name="T41" fmla="*/ 30 h 95"/>
                <a:gd name="T42" fmla="*/ 80 w 86"/>
                <a:gd name="T43" fmla="*/ 71 h 95"/>
                <a:gd name="T44" fmla="*/ 85 w 86"/>
                <a:gd name="T45" fmla="*/ 86 h 95"/>
                <a:gd name="T46" fmla="*/ 86 w 86"/>
                <a:gd name="T47" fmla="*/ 90 h 95"/>
                <a:gd name="T48" fmla="*/ 86 w 86"/>
                <a:gd name="T49" fmla="*/ 92 h 95"/>
                <a:gd name="T50" fmla="*/ 55 w 86"/>
                <a:gd name="T5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55" y="95"/>
                  </a:moveTo>
                  <a:cubicBezTo>
                    <a:pt x="55" y="95"/>
                    <a:pt x="55" y="94"/>
                    <a:pt x="55" y="94"/>
                  </a:cubicBezTo>
                  <a:cubicBezTo>
                    <a:pt x="55" y="93"/>
                    <a:pt x="55" y="92"/>
                    <a:pt x="55" y="90"/>
                  </a:cubicBezTo>
                  <a:cubicBezTo>
                    <a:pt x="55" y="87"/>
                    <a:pt x="55" y="83"/>
                    <a:pt x="54" y="77"/>
                  </a:cubicBezTo>
                  <a:cubicBezTo>
                    <a:pt x="53" y="67"/>
                    <a:pt x="50" y="52"/>
                    <a:pt x="43" y="39"/>
                  </a:cubicBezTo>
                  <a:cubicBezTo>
                    <a:pt x="42" y="36"/>
                    <a:pt x="40" y="33"/>
                    <a:pt x="38" y="30"/>
                  </a:cubicBezTo>
                  <a:cubicBezTo>
                    <a:pt x="36" y="27"/>
                    <a:pt x="34" y="24"/>
                    <a:pt x="32" y="21"/>
                  </a:cubicBezTo>
                  <a:cubicBezTo>
                    <a:pt x="30" y="20"/>
                    <a:pt x="29" y="19"/>
                    <a:pt x="28" y="18"/>
                  </a:cubicBezTo>
                  <a:cubicBezTo>
                    <a:pt x="27" y="17"/>
                    <a:pt x="26" y="15"/>
                    <a:pt x="24" y="14"/>
                  </a:cubicBezTo>
                  <a:cubicBezTo>
                    <a:pt x="22" y="12"/>
                    <a:pt x="19" y="10"/>
                    <a:pt x="17" y="9"/>
                  </a:cubicBezTo>
                  <a:cubicBezTo>
                    <a:pt x="15" y="7"/>
                    <a:pt x="12" y="6"/>
                    <a:pt x="10" y="5"/>
                  </a:cubicBezTo>
                  <a:cubicBezTo>
                    <a:pt x="8" y="4"/>
                    <a:pt x="6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1"/>
                    <a:pt x="9" y="2"/>
                    <a:pt x="11" y="2"/>
                  </a:cubicBezTo>
                  <a:cubicBezTo>
                    <a:pt x="14" y="3"/>
                    <a:pt x="16" y="3"/>
                    <a:pt x="19" y="4"/>
                  </a:cubicBezTo>
                  <a:cubicBezTo>
                    <a:pt x="22" y="5"/>
                    <a:pt x="25" y="7"/>
                    <a:pt x="28" y="8"/>
                  </a:cubicBezTo>
                  <a:cubicBezTo>
                    <a:pt x="30" y="9"/>
                    <a:pt x="32" y="10"/>
                    <a:pt x="33" y="11"/>
                  </a:cubicBezTo>
                  <a:cubicBezTo>
                    <a:pt x="35" y="12"/>
                    <a:pt x="36" y="13"/>
                    <a:pt x="38" y="14"/>
                  </a:cubicBezTo>
                  <a:cubicBezTo>
                    <a:pt x="41" y="16"/>
                    <a:pt x="45" y="19"/>
                    <a:pt x="48" y="21"/>
                  </a:cubicBezTo>
                  <a:cubicBezTo>
                    <a:pt x="51" y="24"/>
                    <a:pt x="54" y="27"/>
                    <a:pt x="57" y="30"/>
                  </a:cubicBezTo>
                  <a:cubicBezTo>
                    <a:pt x="68" y="43"/>
                    <a:pt x="75" y="59"/>
                    <a:pt x="80" y="71"/>
                  </a:cubicBezTo>
                  <a:cubicBezTo>
                    <a:pt x="82" y="77"/>
                    <a:pt x="84" y="82"/>
                    <a:pt x="85" y="86"/>
                  </a:cubicBezTo>
                  <a:cubicBezTo>
                    <a:pt x="85" y="88"/>
                    <a:pt x="86" y="89"/>
                    <a:pt x="86" y="90"/>
                  </a:cubicBezTo>
                  <a:cubicBezTo>
                    <a:pt x="86" y="92"/>
                    <a:pt x="86" y="92"/>
                    <a:pt x="86" y="92"/>
                  </a:cubicBezTo>
                  <a:lnTo>
                    <a:pt x="55" y="9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7" name="Freeform 198"/>
            <p:cNvSpPr>
              <a:spLocks/>
            </p:cNvSpPr>
            <p:nvPr/>
          </p:nvSpPr>
          <p:spPr bwMode="auto">
            <a:xfrm>
              <a:off x="4852988" y="6624639"/>
              <a:ext cx="366713" cy="238125"/>
            </a:xfrm>
            <a:custGeom>
              <a:avLst/>
              <a:gdLst>
                <a:gd name="T0" fmla="*/ 0 w 88"/>
                <a:gd name="T1" fmla="*/ 48 h 54"/>
                <a:gd name="T2" fmla="*/ 0 w 88"/>
                <a:gd name="T3" fmla="*/ 47 h 54"/>
                <a:gd name="T4" fmla="*/ 1 w 88"/>
                <a:gd name="T5" fmla="*/ 45 h 54"/>
                <a:gd name="T6" fmla="*/ 2 w 88"/>
                <a:gd name="T7" fmla="*/ 43 h 54"/>
                <a:gd name="T8" fmla="*/ 4 w 88"/>
                <a:gd name="T9" fmla="*/ 37 h 54"/>
                <a:gd name="T10" fmla="*/ 8 w 88"/>
                <a:gd name="T11" fmla="*/ 31 h 54"/>
                <a:gd name="T12" fmla="*/ 14 w 88"/>
                <a:gd name="T13" fmla="*/ 24 h 54"/>
                <a:gd name="T14" fmla="*/ 21 w 88"/>
                <a:gd name="T15" fmla="*/ 17 h 54"/>
                <a:gd name="T16" fmla="*/ 25 w 88"/>
                <a:gd name="T17" fmla="*/ 14 h 54"/>
                <a:gd name="T18" fmla="*/ 29 w 88"/>
                <a:gd name="T19" fmla="*/ 11 h 54"/>
                <a:gd name="T20" fmla="*/ 38 w 88"/>
                <a:gd name="T21" fmla="*/ 6 h 54"/>
                <a:gd name="T22" fmla="*/ 47 w 88"/>
                <a:gd name="T23" fmla="*/ 3 h 54"/>
                <a:gd name="T24" fmla="*/ 56 w 88"/>
                <a:gd name="T25" fmla="*/ 1 h 54"/>
                <a:gd name="T26" fmla="*/ 65 w 88"/>
                <a:gd name="T27" fmla="*/ 0 h 54"/>
                <a:gd name="T28" fmla="*/ 73 w 88"/>
                <a:gd name="T29" fmla="*/ 0 h 54"/>
                <a:gd name="T30" fmla="*/ 76 w 88"/>
                <a:gd name="T31" fmla="*/ 0 h 54"/>
                <a:gd name="T32" fmla="*/ 79 w 88"/>
                <a:gd name="T33" fmla="*/ 0 h 54"/>
                <a:gd name="T34" fmla="*/ 84 w 88"/>
                <a:gd name="T35" fmla="*/ 1 h 54"/>
                <a:gd name="T36" fmla="*/ 88 w 88"/>
                <a:gd name="T37" fmla="*/ 1 h 54"/>
                <a:gd name="T38" fmla="*/ 84 w 88"/>
                <a:gd name="T39" fmla="*/ 2 h 54"/>
                <a:gd name="T40" fmla="*/ 79 w 88"/>
                <a:gd name="T41" fmla="*/ 3 h 54"/>
                <a:gd name="T42" fmla="*/ 76 w 88"/>
                <a:gd name="T43" fmla="*/ 4 h 54"/>
                <a:gd name="T44" fmla="*/ 73 w 88"/>
                <a:gd name="T45" fmla="*/ 5 h 54"/>
                <a:gd name="T46" fmla="*/ 67 w 88"/>
                <a:gd name="T47" fmla="*/ 7 h 54"/>
                <a:gd name="T48" fmla="*/ 60 w 88"/>
                <a:gd name="T49" fmla="*/ 10 h 54"/>
                <a:gd name="T50" fmla="*/ 53 w 88"/>
                <a:gd name="T51" fmla="*/ 15 h 54"/>
                <a:gd name="T52" fmla="*/ 46 w 88"/>
                <a:gd name="T53" fmla="*/ 20 h 54"/>
                <a:gd name="T54" fmla="*/ 41 w 88"/>
                <a:gd name="T55" fmla="*/ 25 h 54"/>
                <a:gd name="T56" fmla="*/ 39 w 88"/>
                <a:gd name="T57" fmla="*/ 28 h 54"/>
                <a:gd name="T58" fmla="*/ 37 w 88"/>
                <a:gd name="T59" fmla="*/ 32 h 54"/>
                <a:gd name="T60" fmla="*/ 34 w 88"/>
                <a:gd name="T61" fmla="*/ 37 h 54"/>
                <a:gd name="T62" fmla="*/ 32 w 88"/>
                <a:gd name="T63" fmla="*/ 43 h 54"/>
                <a:gd name="T64" fmla="*/ 31 w 88"/>
                <a:gd name="T65" fmla="*/ 48 h 54"/>
                <a:gd name="T66" fmla="*/ 31 w 88"/>
                <a:gd name="T67" fmla="*/ 51 h 54"/>
                <a:gd name="T68" fmla="*/ 31 w 88"/>
                <a:gd name="T69" fmla="*/ 53 h 54"/>
                <a:gd name="T70" fmla="*/ 31 w 88"/>
                <a:gd name="T71" fmla="*/ 53 h 54"/>
                <a:gd name="T72" fmla="*/ 31 w 88"/>
                <a:gd name="T73" fmla="*/ 54 h 54"/>
                <a:gd name="T74" fmla="*/ 0 w 88"/>
                <a:gd name="T7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0" y="48"/>
                  </a:moveTo>
                  <a:cubicBezTo>
                    <a:pt x="0" y="48"/>
                    <a:pt x="0" y="48"/>
                    <a:pt x="0" y="47"/>
                  </a:cubicBezTo>
                  <a:cubicBezTo>
                    <a:pt x="0" y="46"/>
                    <a:pt x="1" y="46"/>
                    <a:pt x="1" y="45"/>
                  </a:cubicBezTo>
                  <a:cubicBezTo>
                    <a:pt x="1" y="44"/>
                    <a:pt x="1" y="44"/>
                    <a:pt x="2" y="43"/>
                  </a:cubicBezTo>
                  <a:cubicBezTo>
                    <a:pt x="2" y="41"/>
                    <a:pt x="3" y="40"/>
                    <a:pt x="4" y="37"/>
                  </a:cubicBezTo>
                  <a:cubicBezTo>
                    <a:pt x="5" y="36"/>
                    <a:pt x="7" y="33"/>
                    <a:pt x="8" y="31"/>
                  </a:cubicBezTo>
                  <a:cubicBezTo>
                    <a:pt x="10" y="29"/>
                    <a:pt x="12" y="26"/>
                    <a:pt x="14" y="24"/>
                  </a:cubicBezTo>
                  <a:cubicBezTo>
                    <a:pt x="16" y="22"/>
                    <a:pt x="18" y="19"/>
                    <a:pt x="21" y="17"/>
                  </a:cubicBezTo>
                  <a:cubicBezTo>
                    <a:pt x="22" y="16"/>
                    <a:pt x="23" y="15"/>
                    <a:pt x="25" y="14"/>
                  </a:cubicBezTo>
                  <a:cubicBezTo>
                    <a:pt x="26" y="13"/>
                    <a:pt x="27" y="12"/>
                    <a:pt x="29" y="11"/>
                  </a:cubicBezTo>
                  <a:cubicBezTo>
                    <a:pt x="32" y="9"/>
                    <a:pt x="35" y="8"/>
                    <a:pt x="38" y="6"/>
                  </a:cubicBezTo>
                  <a:cubicBezTo>
                    <a:pt x="41" y="5"/>
                    <a:pt x="44" y="4"/>
                    <a:pt x="47" y="3"/>
                  </a:cubicBezTo>
                  <a:cubicBezTo>
                    <a:pt x="50" y="2"/>
                    <a:pt x="53" y="1"/>
                    <a:pt x="56" y="1"/>
                  </a:cubicBezTo>
                  <a:cubicBezTo>
                    <a:pt x="59" y="1"/>
                    <a:pt x="62" y="0"/>
                    <a:pt x="65" y="0"/>
                  </a:cubicBezTo>
                  <a:cubicBezTo>
                    <a:pt x="68" y="0"/>
                    <a:pt x="70" y="0"/>
                    <a:pt x="73" y="0"/>
                  </a:cubicBezTo>
                  <a:cubicBezTo>
                    <a:pt x="74" y="0"/>
                    <a:pt x="75" y="0"/>
                    <a:pt x="76" y="0"/>
                  </a:cubicBezTo>
                  <a:cubicBezTo>
                    <a:pt x="77" y="0"/>
                    <a:pt x="78" y="0"/>
                    <a:pt x="79" y="0"/>
                  </a:cubicBezTo>
                  <a:cubicBezTo>
                    <a:pt x="81" y="1"/>
                    <a:pt x="82" y="1"/>
                    <a:pt x="84" y="1"/>
                  </a:cubicBezTo>
                  <a:cubicBezTo>
                    <a:pt x="86" y="1"/>
                    <a:pt x="88" y="1"/>
                    <a:pt x="88" y="1"/>
                  </a:cubicBezTo>
                  <a:cubicBezTo>
                    <a:pt x="88" y="1"/>
                    <a:pt x="86" y="2"/>
                    <a:pt x="84" y="2"/>
                  </a:cubicBezTo>
                  <a:cubicBezTo>
                    <a:pt x="82" y="3"/>
                    <a:pt x="81" y="3"/>
                    <a:pt x="79" y="3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5" y="4"/>
                    <a:pt x="74" y="5"/>
                    <a:pt x="73" y="5"/>
                  </a:cubicBezTo>
                  <a:cubicBezTo>
                    <a:pt x="71" y="6"/>
                    <a:pt x="69" y="6"/>
                    <a:pt x="67" y="7"/>
                  </a:cubicBezTo>
                  <a:cubicBezTo>
                    <a:pt x="64" y="8"/>
                    <a:pt x="62" y="9"/>
                    <a:pt x="60" y="10"/>
                  </a:cubicBezTo>
                  <a:cubicBezTo>
                    <a:pt x="57" y="12"/>
                    <a:pt x="55" y="13"/>
                    <a:pt x="53" y="15"/>
                  </a:cubicBezTo>
                  <a:cubicBezTo>
                    <a:pt x="50" y="16"/>
                    <a:pt x="48" y="18"/>
                    <a:pt x="46" y="20"/>
                  </a:cubicBezTo>
                  <a:cubicBezTo>
                    <a:pt x="45" y="22"/>
                    <a:pt x="43" y="23"/>
                    <a:pt x="41" y="25"/>
                  </a:cubicBezTo>
                  <a:cubicBezTo>
                    <a:pt x="40" y="26"/>
                    <a:pt x="40" y="27"/>
                    <a:pt x="39" y="28"/>
                  </a:cubicBezTo>
                  <a:cubicBezTo>
                    <a:pt x="38" y="29"/>
                    <a:pt x="38" y="31"/>
                    <a:pt x="37" y="32"/>
                  </a:cubicBezTo>
                  <a:cubicBezTo>
                    <a:pt x="36" y="33"/>
                    <a:pt x="35" y="36"/>
                    <a:pt x="34" y="37"/>
                  </a:cubicBezTo>
                  <a:cubicBezTo>
                    <a:pt x="33" y="40"/>
                    <a:pt x="33" y="41"/>
                    <a:pt x="32" y="43"/>
                  </a:cubicBezTo>
                  <a:cubicBezTo>
                    <a:pt x="32" y="45"/>
                    <a:pt x="31" y="46"/>
                    <a:pt x="31" y="48"/>
                  </a:cubicBezTo>
                  <a:cubicBezTo>
                    <a:pt x="31" y="49"/>
                    <a:pt x="31" y="50"/>
                    <a:pt x="31" y="51"/>
                  </a:cubicBezTo>
                  <a:cubicBezTo>
                    <a:pt x="31" y="52"/>
                    <a:pt x="31" y="52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8" name="Freeform 199"/>
            <p:cNvSpPr>
              <a:spLocks/>
            </p:cNvSpPr>
            <p:nvPr/>
          </p:nvSpPr>
          <p:spPr bwMode="auto">
            <a:xfrm>
              <a:off x="4602163" y="6624639"/>
              <a:ext cx="366713" cy="238125"/>
            </a:xfrm>
            <a:custGeom>
              <a:avLst/>
              <a:gdLst>
                <a:gd name="T0" fmla="*/ 57 w 88"/>
                <a:gd name="T1" fmla="*/ 54 h 54"/>
                <a:gd name="T2" fmla="*/ 57 w 88"/>
                <a:gd name="T3" fmla="*/ 53 h 54"/>
                <a:gd name="T4" fmla="*/ 57 w 88"/>
                <a:gd name="T5" fmla="*/ 53 h 54"/>
                <a:gd name="T6" fmla="*/ 57 w 88"/>
                <a:gd name="T7" fmla="*/ 51 h 54"/>
                <a:gd name="T8" fmla="*/ 57 w 88"/>
                <a:gd name="T9" fmla="*/ 48 h 54"/>
                <a:gd name="T10" fmla="*/ 56 w 88"/>
                <a:gd name="T11" fmla="*/ 43 h 54"/>
                <a:gd name="T12" fmla="*/ 54 w 88"/>
                <a:gd name="T13" fmla="*/ 37 h 54"/>
                <a:gd name="T14" fmla="*/ 51 w 88"/>
                <a:gd name="T15" fmla="*/ 32 h 54"/>
                <a:gd name="T16" fmla="*/ 49 w 88"/>
                <a:gd name="T17" fmla="*/ 28 h 54"/>
                <a:gd name="T18" fmla="*/ 47 w 88"/>
                <a:gd name="T19" fmla="*/ 25 h 54"/>
                <a:gd name="T20" fmla="*/ 42 w 88"/>
                <a:gd name="T21" fmla="*/ 20 h 54"/>
                <a:gd name="T22" fmla="*/ 36 w 88"/>
                <a:gd name="T23" fmla="*/ 15 h 54"/>
                <a:gd name="T24" fmla="*/ 29 w 88"/>
                <a:gd name="T25" fmla="*/ 10 h 54"/>
                <a:gd name="T26" fmla="*/ 22 w 88"/>
                <a:gd name="T27" fmla="*/ 7 h 54"/>
                <a:gd name="T28" fmla="*/ 15 w 88"/>
                <a:gd name="T29" fmla="*/ 5 h 54"/>
                <a:gd name="T30" fmla="*/ 12 w 88"/>
                <a:gd name="T31" fmla="*/ 4 h 54"/>
                <a:gd name="T32" fmla="*/ 9 w 88"/>
                <a:gd name="T33" fmla="*/ 3 h 54"/>
                <a:gd name="T34" fmla="*/ 4 w 88"/>
                <a:gd name="T35" fmla="*/ 2 h 54"/>
                <a:gd name="T36" fmla="*/ 0 w 88"/>
                <a:gd name="T37" fmla="*/ 1 h 54"/>
                <a:gd name="T38" fmla="*/ 4 w 88"/>
                <a:gd name="T39" fmla="*/ 1 h 54"/>
                <a:gd name="T40" fmla="*/ 9 w 88"/>
                <a:gd name="T41" fmla="*/ 0 h 54"/>
                <a:gd name="T42" fmla="*/ 12 w 88"/>
                <a:gd name="T43" fmla="*/ 0 h 54"/>
                <a:gd name="T44" fmla="*/ 16 w 88"/>
                <a:gd name="T45" fmla="*/ 0 h 54"/>
                <a:gd name="T46" fmla="*/ 23 w 88"/>
                <a:gd name="T47" fmla="*/ 0 h 54"/>
                <a:gd name="T48" fmla="*/ 32 w 88"/>
                <a:gd name="T49" fmla="*/ 1 h 54"/>
                <a:gd name="T50" fmla="*/ 41 w 88"/>
                <a:gd name="T51" fmla="*/ 3 h 54"/>
                <a:gd name="T52" fmla="*/ 50 w 88"/>
                <a:gd name="T53" fmla="*/ 6 h 54"/>
                <a:gd name="T54" fmla="*/ 59 w 88"/>
                <a:gd name="T55" fmla="*/ 11 h 54"/>
                <a:gd name="T56" fmla="*/ 64 w 88"/>
                <a:gd name="T57" fmla="*/ 14 h 54"/>
                <a:gd name="T58" fmla="*/ 67 w 88"/>
                <a:gd name="T59" fmla="*/ 17 h 54"/>
                <a:gd name="T60" fmla="*/ 74 w 88"/>
                <a:gd name="T61" fmla="*/ 24 h 54"/>
                <a:gd name="T62" fmla="*/ 80 w 88"/>
                <a:gd name="T63" fmla="*/ 31 h 54"/>
                <a:gd name="T64" fmla="*/ 84 w 88"/>
                <a:gd name="T65" fmla="*/ 38 h 54"/>
                <a:gd name="T66" fmla="*/ 86 w 88"/>
                <a:gd name="T67" fmla="*/ 43 h 54"/>
                <a:gd name="T68" fmla="*/ 87 w 88"/>
                <a:gd name="T69" fmla="*/ 45 h 54"/>
                <a:gd name="T70" fmla="*/ 88 w 88"/>
                <a:gd name="T71" fmla="*/ 47 h 54"/>
                <a:gd name="T72" fmla="*/ 88 w 88"/>
                <a:gd name="T73" fmla="*/ 48 h 54"/>
                <a:gd name="T74" fmla="*/ 57 w 88"/>
                <a:gd name="T7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57" y="54"/>
                  </a:move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2"/>
                    <a:pt x="57" y="52"/>
                    <a:pt x="57" y="51"/>
                  </a:cubicBezTo>
                  <a:cubicBezTo>
                    <a:pt x="57" y="50"/>
                    <a:pt x="57" y="49"/>
                    <a:pt x="57" y="48"/>
                  </a:cubicBezTo>
                  <a:cubicBezTo>
                    <a:pt x="57" y="46"/>
                    <a:pt x="56" y="45"/>
                    <a:pt x="56" y="43"/>
                  </a:cubicBezTo>
                  <a:cubicBezTo>
                    <a:pt x="56" y="41"/>
                    <a:pt x="55" y="40"/>
                    <a:pt x="54" y="37"/>
                  </a:cubicBezTo>
                  <a:cubicBezTo>
                    <a:pt x="53" y="36"/>
                    <a:pt x="52" y="33"/>
                    <a:pt x="51" y="32"/>
                  </a:cubicBezTo>
                  <a:cubicBezTo>
                    <a:pt x="51" y="31"/>
                    <a:pt x="50" y="29"/>
                    <a:pt x="49" y="28"/>
                  </a:cubicBezTo>
                  <a:cubicBezTo>
                    <a:pt x="49" y="27"/>
                    <a:pt x="48" y="26"/>
                    <a:pt x="47" y="25"/>
                  </a:cubicBezTo>
                  <a:cubicBezTo>
                    <a:pt x="46" y="23"/>
                    <a:pt x="44" y="22"/>
                    <a:pt x="42" y="20"/>
                  </a:cubicBezTo>
                  <a:cubicBezTo>
                    <a:pt x="40" y="18"/>
                    <a:pt x="38" y="16"/>
                    <a:pt x="36" y="15"/>
                  </a:cubicBezTo>
                  <a:cubicBezTo>
                    <a:pt x="33" y="13"/>
                    <a:pt x="31" y="12"/>
                    <a:pt x="29" y="10"/>
                  </a:cubicBezTo>
                  <a:cubicBezTo>
                    <a:pt x="26" y="9"/>
                    <a:pt x="24" y="8"/>
                    <a:pt x="22" y="7"/>
                  </a:cubicBezTo>
                  <a:cubicBezTo>
                    <a:pt x="19" y="6"/>
                    <a:pt x="17" y="6"/>
                    <a:pt x="15" y="5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7" y="3"/>
                    <a:pt x="6" y="3"/>
                    <a:pt x="4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6" y="1"/>
                    <a:pt x="7" y="1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18" y="0"/>
                    <a:pt x="20" y="0"/>
                    <a:pt x="23" y="0"/>
                  </a:cubicBezTo>
                  <a:cubicBezTo>
                    <a:pt x="26" y="0"/>
                    <a:pt x="29" y="1"/>
                    <a:pt x="32" y="1"/>
                  </a:cubicBezTo>
                  <a:cubicBezTo>
                    <a:pt x="35" y="1"/>
                    <a:pt x="38" y="2"/>
                    <a:pt x="41" y="3"/>
                  </a:cubicBezTo>
                  <a:cubicBezTo>
                    <a:pt x="44" y="4"/>
                    <a:pt x="47" y="5"/>
                    <a:pt x="50" y="6"/>
                  </a:cubicBezTo>
                  <a:cubicBezTo>
                    <a:pt x="53" y="8"/>
                    <a:pt x="57" y="9"/>
                    <a:pt x="59" y="11"/>
                  </a:cubicBezTo>
                  <a:cubicBezTo>
                    <a:pt x="61" y="12"/>
                    <a:pt x="62" y="13"/>
                    <a:pt x="64" y="14"/>
                  </a:cubicBezTo>
                  <a:cubicBezTo>
                    <a:pt x="65" y="15"/>
                    <a:pt x="66" y="16"/>
                    <a:pt x="67" y="17"/>
                  </a:cubicBezTo>
                  <a:cubicBezTo>
                    <a:pt x="70" y="19"/>
                    <a:pt x="72" y="22"/>
                    <a:pt x="74" y="24"/>
                  </a:cubicBezTo>
                  <a:cubicBezTo>
                    <a:pt x="76" y="26"/>
                    <a:pt x="78" y="29"/>
                    <a:pt x="80" y="31"/>
                  </a:cubicBezTo>
                  <a:cubicBezTo>
                    <a:pt x="81" y="33"/>
                    <a:pt x="83" y="36"/>
                    <a:pt x="84" y="38"/>
                  </a:cubicBezTo>
                  <a:cubicBezTo>
                    <a:pt x="85" y="40"/>
                    <a:pt x="86" y="41"/>
                    <a:pt x="86" y="43"/>
                  </a:cubicBezTo>
                  <a:cubicBezTo>
                    <a:pt x="87" y="44"/>
                    <a:pt x="87" y="44"/>
                    <a:pt x="87" y="45"/>
                  </a:cubicBezTo>
                  <a:cubicBezTo>
                    <a:pt x="88" y="46"/>
                    <a:pt x="88" y="47"/>
                    <a:pt x="88" y="47"/>
                  </a:cubicBezTo>
                  <a:cubicBezTo>
                    <a:pt x="88" y="48"/>
                    <a:pt x="88" y="48"/>
                    <a:pt x="88" y="48"/>
                  </a:cubicBezTo>
                  <a:lnTo>
                    <a:pt x="57" y="5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9" name="Freeform 200"/>
            <p:cNvSpPr>
              <a:spLocks/>
            </p:cNvSpPr>
            <p:nvPr/>
          </p:nvSpPr>
          <p:spPr bwMode="auto">
            <a:xfrm>
              <a:off x="4848225" y="6399214"/>
              <a:ext cx="130175" cy="398463"/>
            </a:xfrm>
            <a:custGeom>
              <a:avLst/>
              <a:gdLst>
                <a:gd name="T0" fmla="*/ 0 w 31"/>
                <a:gd name="T1" fmla="*/ 90 h 90"/>
                <a:gd name="T2" fmla="*/ 0 w 31"/>
                <a:gd name="T3" fmla="*/ 86 h 90"/>
                <a:gd name="T4" fmla="*/ 1 w 31"/>
                <a:gd name="T5" fmla="*/ 75 h 90"/>
                <a:gd name="T6" fmla="*/ 3 w 31"/>
                <a:gd name="T7" fmla="*/ 59 h 90"/>
                <a:gd name="T8" fmla="*/ 7 w 31"/>
                <a:gd name="T9" fmla="*/ 42 h 90"/>
                <a:gd name="T10" fmla="*/ 9 w 31"/>
                <a:gd name="T11" fmla="*/ 34 h 90"/>
                <a:gd name="T12" fmla="*/ 12 w 31"/>
                <a:gd name="T13" fmla="*/ 25 h 90"/>
                <a:gd name="T14" fmla="*/ 13 w 31"/>
                <a:gd name="T15" fmla="*/ 21 h 90"/>
                <a:gd name="T16" fmla="*/ 15 w 31"/>
                <a:gd name="T17" fmla="*/ 18 h 90"/>
                <a:gd name="T18" fmla="*/ 18 w 31"/>
                <a:gd name="T19" fmla="*/ 11 h 90"/>
                <a:gd name="T20" fmla="*/ 22 w 31"/>
                <a:gd name="T21" fmla="*/ 6 h 90"/>
                <a:gd name="T22" fmla="*/ 25 w 31"/>
                <a:gd name="T23" fmla="*/ 3 h 90"/>
                <a:gd name="T24" fmla="*/ 28 w 31"/>
                <a:gd name="T25" fmla="*/ 0 h 90"/>
                <a:gd name="T26" fmla="*/ 26 w 31"/>
                <a:gd name="T27" fmla="*/ 4 h 90"/>
                <a:gd name="T28" fmla="*/ 24 w 31"/>
                <a:gd name="T29" fmla="*/ 8 h 90"/>
                <a:gd name="T30" fmla="*/ 23 w 31"/>
                <a:gd name="T31" fmla="*/ 13 h 90"/>
                <a:gd name="T32" fmla="*/ 22 w 31"/>
                <a:gd name="T33" fmla="*/ 20 h 90"/>
                <a:gd name="T34" fmla="*/ 22 w 31"/>
                <a:gd name="T35" fmla="*/ 27 h 90"/>
                <a:gd name="T36" fmla="*/ 22 w 31"/>
                <a:gd name="T37" fmla="*/ 35 h 90"/>
                <a:gd name="T38" fmla="*/ 22 w 31"/>
                <a:gd name="T39" fmla="*/ 43 h 90"/>
                <a:gd name="T40" fmla="*/ 28 w 31"/>
                <a:gd name="T41" fmla="*/ 73 h 90"/>
                <a:gd name="T42" fmla="*/ 30 w 31"/>
                <a:gd name="T43" fmla="*/ 83 h 90"/>
                <a:gd name="T44" fmla="*/ 31 w 31"/>
                <a:gd name="T45" fmla="*/ 86 h 90"/>
                <a:gd name="T46" fmla="*/ 0 w 31"/>
                <a:gd name="T4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90">
                  <a:moveTo>
                    <a:pt x="0" y="90"/>
                  </a:moveTo>
                  <a:cubicBezTo>
                    <a:pt x="0" y="90"/>
                    <a:pt x="0" y="88"/>
                    <a:pt x="0" y="86"/>
                  </a:cubicBezTo>
                  <a:cubicBezTo>
                    <a:pt x="0" y="83"/>
                    <a:pt x="0" y="79"/>
                    <a:pt x="1" y="75"/>
                  </a:cubicBezTo>
                  <a:cubicBezTo>
                    <a:pt x="1" y="70"/>
                    <a:pt x="2" y="65"/>
                    <a:pt x="3" y="59"/>
                  </a:cubicBezTo>
                  <a:cubicBezTo>
                    <a:pt x="4" y="54"/>
                    <a:pt x="5" y="48"/>
                    <a:pt x="7" y="42"/>
                  </a:cubicBezTo>
                  <a:cubicBezTo>
                    <a:pt x="7" y="39"/>
                    <a:pt x="8" y="36"/>
                    <a:pt x="9" y="34"/>
                  </a:cubicBezTo>
                  <a:cubicBezTo>
                    <a:pt x="10" y="31"/>
                    <a:pt x="11" y="28"/>
                    <a:pt x="12" y="25"/>
                  </a:cubicBezTo>
                  <a:cubicBezTo>
                    <a:pt x="12" y="24"/>
                    <a:pt x="13" y="23"/>
                    <a:pt x="13" y="21"/>
                  </a:cubicBezTo>
                  <a:cubicBezTo>
                    <a:pt x="14" y="20"/>
                    <a:pt x="14" y="19"/>
                    <a:pt x="15" y="18"/>
                  </a:cubicBezTo>
                  <a:cubicBezTo>
                    <a:pt x="16" y="15"/>
                    <a:pt x="17" y="13"/>
                    <a:pt x="18" y="11"/>
                  </a:cubicBezTo>
                  <a:cubicBezTo>
                    <a:pt x="19" y="9"/>
                    <a:pt x="21" y="8"/>
                    <a:pt x="22" y="6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2"/>
                    <a:pt x="26" y="4"/>
                  </a:cubicBezTo>
                  <a:cubicBezTo>
                    <a:pt x="26" y="5"/>
                    <a:pt x="25" y="6"/>
                    <a:pt x="24" y="8"/>
                  </a:cubicBezTo>
                  <a:cubicBezTo>
                    <a:pt x="24" y="9"/>
                    <a:pt x="23" y="11"/>
                    <a:pt x="23" y="13"/>
                  </a:cubicBezTo>
                  <a:cubicBezTo>
                    <a:pt x="23" y="15"/>
                    <a:pt x="22" y="17"/>
                    <a:pt x="22" y="20"/>
                  </a:cubicBezTo>
                  <a:cubicBezTo>
                    <a:pt x="22" y="22"/>
                    <a:pt x="22" y="25"/>
                    <a:pt x="22" y="27"/>
                  </a:cubicBezTo>
                  <a:cubicBezTo>
                    <a:pt x="21" y="30"/>
                    <a:pt x="22" y="33"/>
                    <a:pt x="22" y="35"/>
                  </a:cubicBezTo>
                  <a:cubicBezTo>
                    <a:pt x="22" y="38"/>
                    <a:pt x="22" y="41"/>
                    <a:pt x="22" y="43"/>
                  </a:cubicBezTo>
                  <a:cubicBezTo>
                    <a:pt x="23" y="54"/>
                    <a:pt x="26" y="65"/>
                    <a:pt x="28" y="73"/>
                  </a:cubicBezTo>
                  <a:cubicBezTo>
                    <a:pt x="29" y="77"/>
                    <a:pt x="29" y="81"/>
                    <a:pt x="30" y="83"/>
                  </a:cubicBezTo>
                  <a:cubicBezTo>
                    <a:pt x="31" y="85"/>
                    <a:pt x="31" y="86"/>
                    <a:pt x="31" y="86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Freeform 209"/>
            <p:cNvSpPr>
              <a:spLocks/>
            </p:cNvSpPr>
            <p:nvPr/>
          </p:nvSpPr>
          <p:spPr bwMode="auto">
            <a:xfrm>
              <a:off x="2784476" y="5164139"/>
              <a:ext cx="742950" cy="1584325"/>
            </a:xfrm>
            <a:custGeom>
              <a:avLst/>
              <a:gdLst>
                <a:gd name="T0" fmla="*/ 468 w 468"/>
                <a:gd name="T1" fmla="*/ 317 h 998"/>
                <a:gd name="T2" fmla="*/ 271 w 468"/>
                <a:gd name="T3" fmla="*/ 370 h 998"/>
                <a:gd name="T4" fmla="*/ 226 w 468"/>
                <a:gd name="T5" fmla="*/ 0 h 998"/>
                <a:gd name="T6" fmla="*/ 192 w 468"/>
                <a:gd name="T7" fmla="*/ 370 h 998"/>
                <a:gd name="T8" fmla="*/ 0 w 468"/>
                <a:gd name="T9" fmla="*/ 314 h 998"/>
                <a:gd name="T10" fmla="*/ 195 w 468"/>
                <a:gd name="T11" fmla="*/ 459 h 998"/>
                <a:gd name="T12" fmla="*/ 181 w 468"/>
                <a:gd name="T13" fmla="*/ 998 h 998"/>
                <a:gd name="T14" fmla="*/ 273 w 468"/>
                <a:gd name="T15" fmla="*/ 998 h 998"/>
                <a:gd name="T16" fmla="*/ 258 w 468"/>
                <a:gd name="T17" fmla="*/ 459 h 998"/>
                <a:gd name="T18" fmla="*/ 468 w 468"/>
                <a:gd name="T19" fmla="*/ 317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8" h="998">
                  <a:moveTo>
                    <a:pt x="468" y="317"/>
                  </a:moveTo>
                  <a:lnTo>
                    <a:pt x="271" y="370"/>
                  </a:lnTo>
                  <a:lnTo>
                    <a:pt x="226" y="0"/>
                  </a:lnTo>
                  <a:lnTo>
                    <a:pt x="192" y="370"/>
                  </a:lnTo>
                  <a:lnTo>
                    <a:pt x="0" y="314"/>
                  </a:lnTo>
                  <a:lnTo>
                    <a:pt x="195" y="459"/>
                  </a:lnTo>
                  <a:lnTo>
                    <a:pt x="181" y="998"/>
                  </a:lnTo>
                  <a:lnTo>
                    <a:pt x="273" y="998"/>
                  </a:lnTo>
                  <a:lnTo>
                    <a:pt x="258" y="459"/>
                  </a:lnTo>
                  <a:lnTo>
                    <a:pt x="468" y="3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Freeform 219"/>
            <p:cNvSpPr>
              <a:spLocks/>
            </p:cNvSpPr>
            <p:nvPr/>
          </p:nvSpPr>
          <p:spPr bwMode="auto">
            <a:xfrm>
              <a:off x="3197226" y="5957889"/>
              <a:ext cx="20638" cy="781050"/>
            </a:xfrm>
            <a:custGeom>
              <a:avLst/>
              <a:gdLst>
                <a:gd name="T0" fmla="*/ 0 w 5"/>
                <a:gd name="T1" fmla="*/ 0 h 177"/>
                <a:gd name="T2" fmla="*/ 0 w 5"/>
                <a:gd name="T3" fmla="*/ 0 h 177"/>
                <a:gd name="T4" fmla="*/ 5 w 5"/>
                <a:gd name="T5" fmla="*/ 177 h 177"/>
                <a:gd name="T6" fmla="*/ 5 w 5"/>
                <a:gd name="T7" fmla="*/ 177 h 177"/>
                <a:gd name="T8" fmla="*/ 0 w 5"/>
                <a:gd name="T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226"/>
            <p:cNvSpPr>
              <a:spLocks/>
            </p:cNvSpPr>
            <p:nvPr/>
          </p:nvSpPr>
          <p:spPr bwMode="auto">
            <a:xfrm>
              <a:off x="8770939" y="6275389"/>
              <a:ext cx="425450" cy="490538"/>
            </a:xfrm>
            <a:custGeom>
              <a:avLst/>
              <a:gdLst>
                <a:gd name="T0" fmla="*/ 0 w 102"/>
                <a:gd name="T1" fmla="*/ 108 h 111"/>
                <a:gd name="T2" fmla="*/ 0 w 102"/>
                <a:gd name="T3" fmla="*/ 106 h 111"/>
                <a:gd name="T4" fmla="*/ 2 w 102"/>
                <a:gd name="T5" fmla="*/ 101 h 111"/>
                <a:gd name="T6" fmla="*/ 7 w 102"/>
                <a:gd name="T7" fmla="*/ 83 h 111"/>
                <a:gd name="T8" fmla="*/ 18 w 102"/>
                <a:gd name="T9" fmla="*/ 60 h 111"/>
                <a:gd name="T10" fmla="*/ 35 w 102"/>
                <a:gd name="T11" fmla="*/ 36 h 111"/>
                <a:gd name="T12" fmla="*/ 46 w 102"/>
                <a:gd name="T13" fmla="*/ 25 h 111"/>
                <a:gd name="T14" fmla="*/ 57 w 102"/>
                <a:gd name="T15" fmla="*/ 16 h 111"/>
                <a:gd name="T16" fmla="*/ 63 w 102"/>
                <a:gd name="T17" fmla="*/ 12 h 111"/>
                <a:gd name="T18" fmla="*/ 68 w 102"/>
                <a:gd name="T19" fmla="*/ 9 h 111"/>
                <a:gd name="T20" fmla="*/ 79 w 102"/>
                <a:gd name="T21" fmla="*/ 5 h 111"/>
                <a:gd name="T22" fmla="*/ 88 w 102"/>
                <a:gd name="T23" fmla="*/ 2 h 111"/>
                <a:gd name="T24" fmla="*/ 96 w 102"/>
                <a:gd name="T25" fmla="*/ 1 h 111"/>
                <a:gd name="T26" fmla="*/ 102 w 102"/>
                <a:gd name="T27" fmla="*/ 0 h 111"/>
                <a:gd name="T28" fmla="*/ 96 w 102"/>
                <a:gd name="T29" fmla="*/ 2 h 111"/>
                <a:gd name="T30" fmla="*/ 90 w 102"/>
                <a:gd name="T31" fmla="*/ 5 h 111"/>
                <a:gd name="T32" fmla="*/ 82 w 102"/>
                <a:gd name="T33" fmla="*/ 10 h 111"/>
                <a:gd name="T34" fmla="*/ 73 w 102"/>
                <a:gd name="T35" fmla="*/ 16 h 111"/>
                <a:gd name="T36" fmla="*/ 69 w 102"/>
                <a:gd name="T37" fmla="*/ 20 h 111"/>
                <a:gd name="T38" fmla="*/ 65 w 102"/>
                <a:gd name="T39" fmla="*/ 25 h 111"/>
                <a:gd name="T40" fmla="*/ 57 w 102"/>
                <a:gd name="T41" fmla="*/ 35 h 111"/>
                <a:gd name="T42" fmla="*/ 51 w 102"/>
                <a:gd name="T43" fmla="*/ 46 h 111"/>
                <a:gd name="T44" fmla="*/ 38 w 102"/>
                <a:gd name="T45" fmla="*/ 91 h 111"/>
                <a:gd name="T46" fmla="*/ 37 w 102"/>
                <a:gd name="T47" fmla="*/ 106 h 111"/>
                <a:gd name="T48" fmla="*/ 37 w 102"/>
                <a:gd name="T49" fmla="*/ 110 h 111"/>
                <a:gd name="T50" fmla="*/ 37 w 102"/>
                <a:gd name="T51" fmla="*/ 111 h 111"/>
                <a:gd name="T52" fmla="*/ 37 w 102"/>
                <a:gd name="T53" fmla="*/ 111 h 111"/>
                <a:gd name="T54" fmla="*/ 0 w 102"/>
                <a:gd name="T55" fmla="*/ 10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0" y="108"/>
                  </a:moveTo>
                  <a:cubicBezTo>
                    <a:pt x="0" y="108"/>
                    <a:pt x="0" y="108"/>
                    <a:pt x="0" y="106"/>
                  </a:cubicBezTo>
                  <a:cubicBezTo>
                    <a:pt x="1" y="105"/>
                    <a:pt x="1" y="103"/>
                    <a:pt x="2" y="101"/>
                  </a:cubicBezTo>
                  <a:cubicBezTo>
                    <a:pt x="3" y="97"/>
                    <a:pt x="5" y="90"/>
                    <a:pt x="7" y="83"/>
                  </a:cubicBezTo>
                  <a:cubicBezTo>
                    <a:pt x="10" y="76"/>
                    <a:pt x="14" y="68"/>
                    <a:pt x="18" y="60"/>
                  </a:cubicBezTo>
                  <a:cubicBezTo>
                    <a:pt x="23" y="52"/>
                    <a:pt x="28" y="43"/>
                    <a:pt x="35" y="36"/>
                  </a:cubicBezTo>
                  <a:cubicBezTo>
                    <a:pt x="38" y="32"/>
                    <a:pt x="42" y="28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3"/>
                    <a:pt x="63" y="12"/>
                  </a:cubicBezTo>
                  <a:cubicBezTo>
                    <a:pt x="65" y="11"/>
                    <a:pt x="66" y="10"/>
                    <a:pt x="68" y="9"/>
                  </a:cubicBezTo>
                  <a:cubicBezTo>
                    <a:pt x="72" y="7"/>
                    <a:pt x="76" y="6"/>
                    <a:pt x="79" y="5"/>
                  </a:cubicBezTo>
                  <a:cubicBezTo>
                    <a:pt x="82" y="3"/>
                    <a:pt x="86" y="3"/>
                    <a:pt x="88" y="2"/>
                  </a:cubicBezTo>
                  <a:cubicBezTo>
                    <a:pt x="91" y="1"/>
                    <a:pt x="94" y="1"/>
                    <a:pt x="96" y="1"/>
                  </a:cubicBezTo>
                  <a:cubicBezTo>
                    <a:pt x="100" y="0"/>
                    <a:pt x="102" y="0"/>
                    <a:pt x="102" y="0"/>
                  </a:cubicBezTo>
                  <a:cubicBezTo>
                    <a:pt x="102" y="0"/>
                    <a:pt x="100" y="1"/>
                    <a:pt x="96" y="2"/>
                  </a:cubicBezTo>
                  <a:cubicBezTo>
                    <a:pt x="94" y="3"/>
                    <a:pt x="92" y="4"/>
                    <a:pt x="90" y="5"/>
                  </a:cubicBezTo>
                  <a:cubicBezTo>
                    <a:pt x="87" y="7"/>
                    <a:pt x="84" y="8"/>
                    <a:pt x="82" y="10"/>
                  </a:cubicBezTo>
                  <a:cubicBezTo>
                    <a:pt x="79" y="12"/>
                    <a:pt x="76" y="14"/>
                    <a:pt x="73" y="16"/>
                  </a:cubicBezTo>
                  <a:cubicBezTo>
                    <a:pt x="72" y="18"/>
                    <a:pt x="70" y="19"/>
                    <a:pt x="69" y="20"/>
                  </a:cubicBezTo>
                  <a:cubicBezTo>
                    <a:pt x="67" y="22"/>
                    <a:pt x="66" y="23"/>
                    <a:pt x="65" y="25"/>
                  </a:cubicBezTo>
                  <a:cubicBezTo>
                    <a:pt x="62" y="28"/>
                    <a:pt x="59" y="31"/>
                    <a:pt x="57" y="35"/>
                  </a:cubicBezTo>
                  <a:cubicBezTo>
                    <a:pt x="55" y="38"/>
                    <a:pt x="52" y="42"/>
                    <a:pt x="51" y="46"/>
                  </a:cubicBezTo>
                  <a:cubicBezTo>
                    <a:pt x="43" y="61"/>
                    <a:pt x="39" y="78"/>
                    <a:pt x="38" y="91"/>
                  </a:cubicBezTo>
                  <a:cubicBezTo>
                    <a:pt x="37" y="97"/>
                    <a:pt x="37" y="103"/>
                    <a:pt x="37" y="106"/>
                  </a:cubicBezTo>
                  <a:cubicBezTo>
                    <a:pt x="37" y="108"/>
                    <a:pt x="37" y="109"/>
                    <a:pt x="37" y="110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1"/>
                    <a:pt x="37" y="111"/>
                    <a:pt x="37" y="111"/>
                  </a:cubicBezTo>
                  <a:lnTo>
                    <a:pt x="0" y="10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227"/>
            <p:cNvSpPr>
              <a:spLocks/>
            </p:cNvSpPr>
            <p:nvPr/>
          </p:nvSpPr>
          <p:spPr bwMode="auto">
            <a:xfrm>
              <a:off x="8542339" y="6275389"/>
              <a:ext cx="425450" cy="490538"/>
            </a:xfrm>
            <a:custGeom>
              <a:avLst/>
              <a:gdLst>
                <a:gd name="T0" fmla="*/ 64 w 102"/>
                <a:gd name="T1" fmla="*/ 111 h 111"/>
                <a:gd name="T2" fmla="*/ 64 w 102"/>
                <a:gd name="T3" fmla="*/ 111 h 111"/>
                <a:gd name="T4" fmla="*/ 64 w 102"/>
                <a:gd name="T5" fmla="*/ 110 h 111"/>
                <a:gd name="T6" fmla="*/ 65 w 102"/>
                <a:gd name="T7" fmla="*/ 106 h 111"/>
                <a:gd name="T8" fmla="*/ 64 w 102"/>
                <a:gd name="T9" fmla="*/ 91 h 111"/>
                <a:gd name="T10" fmla="*/ 51 w 102"/>
                <a:gd name="T11" fmla="*/ 46 h 111"/>
                <a:gd name="T12" fmla="*/ 45 w 102"/>
                <a:gd name="T13" fmla="*/ 35 h 111"/>
                <a:gd name="T14" fmla="*/ 37 w 102"/>
                <a:gd name="T15" fmla="*/ 25 h 111"/>
                <a:gd name="T16" fmla="*/ 33 w 102"/>
                <a:gd name="T17" fmla="*/ 20 h 111"/>
                <a:gd name="T18" fmla="*/ 29 w 102"/>
                <a:gd name="T19" fmla="*/ 16 h 111"/>
                <a:gd name="T20" fmla="*/ 20 w 102"/>
                <a:gd name="T21" fmla="*/ 10 h 111"/>
                <a:gd name="T22" fmla="*/ 12 w 102"/>
                <a:gd name="T23" fmla="*/ 5 h 111"/>
                <a:gd name="T24" fmla="*/ 5 w 102"/>
                <a:gd name="T25" fmla="*/ 2 h 111"/>
                <a:gd name="T26" fmla="*/ 0 w 102"/>
                <a:gd name="T27" fmla="*/ 0 h 111"/>
                <a:gd name="T28" fmla="*/ 6 w 102"/>
                <a:gd name="T29" fmla="*/ 1 h 111"/>
                <a:gd name="T30" fmla="*/ 13 w 102"/>
                <a:gd name="T31" fmla="*/ 2 h 111"/>
                <a:gd name="T32" fmla="*/ 23 w 102"/>
                <a:gd name="T33" fmla="*/ 5 h 111"/>
                <a:gd name="T34" fmla="*/ 33 w 102"/>
                <a:gd name="T35" fmla="*/ 9 h 111"/>
                <a:gd name="T36" fmla="*/ 39 w 102"/>
                <a:gd name="T37" fmla="*/ 12 h 111"/>
                <a:gd name="T38" fmla="*/ 45 w 102"/>
                <a:gd name="T39" fmla="*/ 16 h 111"/>
                <a:gd name="T40" fmla="*/ 56 w 102"/>
                <a:gd name="T41" fmla="*/ 25 h 111"/>
                <a:gd name="T42" fmla="*/ 67 w 102"/>
                <a:gd name="T43" fmla="*/ 36 h 111"/>
                <a:gd name="T44" fmla="*/ 83 w 102"/>
                <a:gd name="T45" fmla="*/ 60 h 111"/>
                <a:gd name="T46" fmla="*/ 94 w 102"/>
                <a:gd name="T47" fmla="*/ 83 h 111"/>
                <a:gd name="T48" fmla="*/ 100 w 102"/>
                <a:gd name="T49" fmla="*/ 101 h 111"/>
                <a:gd name="T50" fmla="*/ 101 w 102"/>
                <a:gd name="T51" fmla="*/ 106 h 111"/>
                <a:gd name="T52" fmla="*/ 102 w 102"/>
                <a:gd name="T53" fmla="*/ 108 h 111"/>
                <a:gd name="T54" fmla="*/ 64 w 102"/>
                <a:gd name="T5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64" y="111"/>
                  </a:moveTo>
                  <a:cubicBezTo>
                    <a:pt x="64" y="111"/>
                    <a:pt x="64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09"/>
                    <a:pt x="64" y="108"/>
                    <a:pt x="65" y="106"/>
                  </a:cubicBezTo>
                  <a:cubicBezTo>
                    <a:pt x="64" y="103"/>
                    <a:pt x="64" y="97"/>
                    <a:pt x="64" y="91"/>
                  </a:cubicBezTo>
                  <a:cubicBezTo>
                    <a:pt x="62" y="78"/>
                    <a:pt x="59" y="61"/>
                    <a:pt x="51" y="46"/>
                  </a:cubicBezTo>
                  <a:cubicBezTo>
                    <a:pt x="49" y="42"/>
                    <a:pt x="47" y="38"/>
                    <a:pt x="45" y="35"/>
                  </a:cubicBezTo>
                  <a:cubicBezTo>
                    <a:pt x="42" y="31"/>
                    <a:pt x="40" y="28"/>
                    <a:pt x="37" y="25"/>
                  </a:cubicBezTo>
                  <a:cubicBezTo>
                    <a:pt x="36" y="23"/>
                    <a:pt x="34" y="22"/>
                    <a:pt x="33" y="20"/>
                  </a:cubicBezTo>
                  <a:cubicBezTo>
                    <a:pt x="31" y="19"/>
                    <a:pt x="30" y="18"/>
                    <a:pt x="29" y="16"/>
                  </a:cubicBezTo>
                  <a:cubicBezTo>
                    <a:pt x="26" y="14"/>
                    <a:pt x="23" y="12"/>
                    <a:pt x="20" y="10"/>
                  </a:cubicBezTo>
                  <a:cubicBezTo>
                    <a:pt x="17" y="8"/>
                    <a:pt x="14" y="7"/>
                    <a:pt x="12" y="5"/>
                  </a:cubicBezTo>
                  <a:cubicBezTo>
                    <a:pt x="9" y="4"/>
                    <a:pt x="7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6" y="1"/>
                  </a:cubicBezTo>
                  <a:cubicBezTo>
                    <a:pt x="8" y="1"/>
                    <a:pt x="10" y="1"/>
                    <a:pt x="13" y="2"/>
                  </a:cubicBezTo>
                  <a:cubicBezTo>
                    <a:pt x="16" y="3"/>
                    <a:pt x="19" y="3"/>
                    <a:pt x="23" y="5"/>
                  </a:cubicBezTo>
                  <a:cubicBezTo>
                    <a:pt x="26" y="6"/>
                    <a:pt x="30" y="7"/>
                    <a:pt x="33" y="9"/>
                  </a:cubicBezTo>
                  <a:cubicBezTo>
                    <a:pt x="35" y="10"/>
                    <a:pt x="37" y="11"/>
                    <a:pt x="39" y="12"/>
                  </a:cubicBezTo>
                  <a:cubicBezTo>
                    <a:pt x="41" y="13"/>
                    <a:pt x="43" y="15"/>
                    <a:pt x="45" y="16"/>
                  </a:cubicBezTo>
                  <a:cubicBezTo>
                    <a:pt x="49" y="19"/>
                    <a:pt x="52" y="22"/>
                    <a:pt x="56" y="25"/>
                  </a:cubicBezTo>
                  <a:cubicBezTo>
                    <a:pt x="60" y="28"/>
                    <a:pt x="63" y="32"/>
                    <a:pt x="67" y="36"/>
                  </a:cubicBezTo>
                  <a:cubicBezTo>
                    <a:pt x="73" y="43"/>
                    <a:pt x="79" y="52"/>
                    <a:pt x="83" y="60"/>
                  </a:cubicBezTo>
                  <a:cubicBezTo>
                    <a:pt x="88" y="68"/>
                    <a:pt x="92" y="76"/>
                    <a:pt x="94" y="83"/>
                  </a:cubicBezTo>
                  <a:cubicBezTo>
                    <a:pt x="97" y="90"/>
                    <a:pt x="99" y="97"/>
                    <a:pt x="100" y="101"/>
                  </a:cubicBezTo>
                  <a:cubicBezTo>
                    <a:pt x="100" y="103"/>
                    <a:pt x="101" y="105"/>
                    <a:pt x="101" y="106"/>
                  </a:cubicBezTo>
                  <a:cubicBezTo>
                    <a:pt x="101" y="108"/>
                    <a:pt x="102" y="108"/>
                    <a:pt x="102" y="108"/>
                  </a:cubicBezTo>
                  <a:lnTo>
                    <a:pt x="64" y="11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228"/>
            <p:cNvSpPr>
              <a:spLocks/>
            </p:cNvSpPr>
            <p:nvPr/>
          </p:nvSpPr>
          <p:spPr bwMode="auto">
            <a:xfrm>
              <a:off x="8783639" y="6223001"/>
              <a:ext cx="158750" cy="468313"/>
            </a:xfrm>
            <a:custGeom>
              <a:avLst/>
              <a:gdLst>
                <a:gd name="T0" fmla="*/ 0 w 38"/>
                <a:gd name="T1" fmla="*/ 106 h 106"/>
                <a:gd name="T2" fmla="*/ 0 w 38"/>
                <a:gd name="T3" fmla="*/ 105 h 106"/>
                <a:gd name="T4" fmla="*/ 1 w 38"/>
                <a:gd name="T5" fmla="*/ 101 h 106"/>
                <a:gd name="T6" fmla="*/ 2 w 38"/>
                <a:gd name="T7" fmla="*/ 88 h 106"/>
                <a:gd name="T8" fmla="*/ 9 w 38"/>
                <a:gd name="T9" fmla="*/ 50 h 106"/>
                <a:gd name="T10" fmla="*/ 15 w 38"/>
                <a:gd name="T11" fmla="*/ 30 h 106"/>
                <a:gd name="T12" fmla="*/ 23 w 38"/>
                <a:gd name="T13" fmla="*/ 13 h 106"/>
                <a:gd name="T14" fmla="*/ 27 w 38"/>
                <a:gd name="T15" fmla="*/ 7 h 106"/>
                <a:gd name="T16" fmla="*/ 30 w 38"/>
                <a:gd name="T17" fmla="*/ 3 h 106"/>
                <a:gd name="T18" fmla="*/ 33 w 38"/>
                <a:gd name="T19" fmla="*/ 1 h 106"/>
                <a:gd name="T20" fmla="*/ 34 w 38"/>
                <a:gd name="T21" fmla="*/ 0 h 106"/>
                <a:gd name="T22" fmla="*/ 33 w 38"/>
                <a:gd name="T23" fmla="*/ 1 h 106"/>
                <a:gd name="T24" fmla="*/ 32 w 38"/>
                <a:gd name="T25" fmla="*/ 4 h 106"/>
                <a:gd name="T26" fmla="*/ 30 w 38"/>
                <a:gd name="T27" fmla="*/ 9 h 106"/>
                <a:gd name="T28" fmla="*/ 28 w 38"/>
                <a:gd name="T29" fmla="*/ 15 h 106"/>
                <a:gd name="T30" fmla="*/ 26 w 38"/>
                <a:gd name="T31" fmla="*/ 32 h 106"/>
                <a:gd name="T32" fmla="*/ 27 w 38"/>
                <a:gd name="T33" fmla="*/ 51 h 106"/>
                <a:gd name="T34" fmla="*/ 33 w 38"/>
                <a:gd name="T35" fmla="*/ 86 h 106"/>
                <a:gd name="T36" fmla="*/ 36 w 38"/>
                <a:gd name="T37" fmla="*/ 98 h 106"/>
                <a:gd name="T38" fmla="*/ 37 w 38"/>
                <a:gd name="T39" fmla="*/ 101 h 106"/>
                <a:gd name="T40" fmla="*/ 38 w 38"/>
                <a:gd name="T41" fmla="*/ 102 h 106"/>
                <a:gd name="T42" fmla="*/ 0 w 38"/>
                <a:gd name="T4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6">
                  <a:moveTo>
                    <a:pt x="0" y="106"/>
                  </a:moveTo>
                  <a:cubicBezTo>
                    <a:pt x="0" y="106"/>
                    <a:pt x="0" y="105"/>
                    <a:pt x="0" y="105"/>
                  </a:cubicBezTo>
                  <a:cubicBezTo>
                    <a:pt x="1" y="104"/>
                    <a:pt x="1" y="102"/>
                    <a:pt x="1" y="101"/>
                  </a:cubicBezTo>
                  <a:cubicBezTo>
                    <a:pt x="1" y="98"/>
                    <a:pt x="1" y="93"/>
                    <a:pt x="2" y="88"/>
                  </a:cubicBezTo>
                  <a:cubicBezTo>
                    <a:pt x="3" y="77"/>
                    <a:pt x="5" y="63"/>
                    <a:pt x="9" y="50"/>
                  </a:cubicBezTo>
                  <a:cubicBezTo>
                    <a:pt x="10" y="43"/>
                    <a:pt x="12" y="36"/>
                    <a:pt x="15" y="30"/>
                  </a:cubicBezTo>
                  <a:cubicBezTo>
                    <a:pt x="17" y="23"/>
                    <a:pt x="20" y="18"/>
                    <a:pt x="23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2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5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8"/>
                    <a:pt x="27" y="45"/>
                    <a:pt x="27" y="51"/>
                  </a:cubicBezTo>
                  <a:cubicBezTo>
                    <a:pt x="29" y="64"/>
                    <a:pt x="31" y="77"/>
                    <a:pt x="33" y="86"/>
                  </a:cubicBezTo>
                  <a:cubicBezTo>
                    <a:pt x="35" y="91"/>
                    <a:pt x="36" y="95"/>
                    <a:pt x="36" y="98"/>
                  </a:cubicBezTo>
                  <a:cubicBezTo>
                    <a:pt x="37" y="99"/>
                    <a:pt x="37" y="100"/>
                    <a:pt x="37" y="101"/>
                  </a:cubicBezTo>
                  <a:cubicBezTo>
                    <a:pt x="37" y="101"/>
                    <a:pt x="38" y="102"/>
                    <a:pt x="38" y="102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229"/>
            <p:cNvSpPr>
              <a:spLocks/>
            </p:cNvSpPr>
            <p:nvPr/>
          </p:nvSpPr>
          <p:spPr bwMode="auto">
            <a:xfrm>
              <a:off x="8659814" y="5834064"/>
              <a:ext cx="528638" cy="561975"/>
            </a:xfrm>
            <a:custGeom>
              <a:avLst/>
              <a:gdLst>
                <a:gd name="T0" fmla="*/ 127 w 127"/>
                <a:gd name="T1" fmla="*/ 60 h 127"/>
                <a:gd name="T2" fmla="*/ 94 w 127"/>
                <a:gd name="T3" fmla="*/ 47 h 127"/>
                <a:gd name="T4" fmla="*/ 106 w 127"/>
                <a:gd name="T5" fmla="*/ 16 h 127"/>
                <a:gd name="T6" fmla="*/ 74 w 127"/>
                <a:gd name="T7" fmla="*/ 30 h 127"/>
                <a:gd name="T8" fmla="*/ 60 w 127"/>
                <a:gd name="T9" fmla="*/ 0 h 127"/>
                <a:gd name="T10" fmla="*/ 47 w 127"/>
                <a:gd name="T11" fmla="*/ 32 h 127"/>
                <a:gd name="T12" fmla="*/ 16 w 127"/>
                <a:gd name="T13" fmla="*/ 21 h 127"/>
                <a:gd name="T14" fmla="*/ 30 w 127"/>
                <a:gd name="T15" fmla="*/ 53 h 127"/>
                <a:gd name="T16" fmla="*/ 0 w 127"/>
                <a:gd name="T17" fmla="*/ 67 h 127"/>
                <a:gd name="T18" fmla="*/ 32 w 127"/>
                <a:gd name="T19" fmla="*/ 80 h 127"/>
                <a:gd name="T20" fmla="*/ 21 w 127"/>
                <a:gd name="T21" fmla="*/ 110 h 127"/>
                <a:gd name="T22" fmla="*/ 53 w 127"/>
                <a:gd name="T23" fmla="*/ 97 h 127"/>
                <a:gd name="T24" fmla="*/ 66 w 127"/>
                <a:gd name="T25" fmla="*/ 127 h 127"/>
                <a:gd name="T26" fmla="*/ 80 w 127"/>
                <a:gd name="T27" fmla="*/ 94 h 127"/>
                <a:gd name="T28" fmla="*/ 110 w 127"/>
                <a:gd name="T29" fmla="*/ 106 h 127"/>
                <a:gd name="T30" fmla="*/ 97 w 127"/>
                <a:gd name="T31" fmla="*/ 74 h 127"/>
                <a:gd name="T32" fmla="*/ 127 w 127"/>
                <a:gd name="T33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0"/>
                  </a:moveTo>
                  <a:cubicBezTo>
                    <a:pt x="114" y="50"/>
                    <a:pt x="104" y="47"/>
                    <a:pt x="94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0" y="18"/>
                    <a:pt x="80" y="23"/>
                    <a:pt x="74" y="30"/>
                  </a:cubicBezTo>
                  <a:cubicBezTo>
                    <a:pt x="73" y="11"/>
                    <a:pt x="60" y="0"/>
                    <a:pt x="60" y="0"/>
                  </a:cubicBezTo>
                  <a:cubicBezTo>
                    <a:pt x="50" y="12"/>
                    <a:pt x="47" y="23"/>
                    <a:pt x="47" y="32"/>
                  </a:cubicBezTo>
                  <a:cubicBezTo>
                    <a:pt x="33" y="20"/>
                    <a:pt x="16" y="21"/>
                    <a:pt x="16" y="21"/>
                  </a:cubicBezTo>
                  <a:cubicBezTo>
                    <a:pt x="18" y="37"/>
                    <a:pt x="23" y="46"/>
                    <a:pt x="30" y="53"/>
                  </a:cubicBezTo>
                  <a:cubicBezTo>
                    <a:pt x="11" y="54"/>
                    <a:pt x="0" y="67"/>
                    <a:pt x="0" y="67"/>
                  </a:cubicBezTo>
                  <a:cubicBezTo>
                    <a:pt x="12" y="77"/>
                    <a:pt x="23" y="80"/>
                    <a:pt x="32" y="80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6" y="109"/>
                    <a:pt x="46" y="103"/>
                    <a:pt x="53" y="97"/>
                  </a:cubicBezTo>
                  <a:cubicBezTo>
                    <a:pt x="54" y="115"/>
                    <a:pt x="66" y="127"/>
                    <a:pt x="66" y="127"/>
                  </a:cubicBezTo>
                  <a:cubicBezTo>
                    <a:pt x="76" y="115"/>
                    <a:pt x="80" y="104"/>
                    <a:pt x="80" y="94"/>
                  </a:cubicBezTo>
                  <a:cubicBezTo>
                    <a:pt x="93" y="107"/>
                    <a:pt x="110" y="106"/>
                    <a:pt x="110" y="106"/>
                  </a:cubicBezTo>
                  <a:cubicBezTo>
                    <a:pt x="109" y="90"/>
                    <a:pt x="103" y="80"/>
                    <a:pt x="97" y="74"/>
                  </a:cubicBezTo>
                  <a:cubicBezTo>
                    <a:pt x="115" y="73"/>
                    <a:pt x="127" y="60"/>
                    <a:pt x="127" y="60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Oval 230"/>
            <p:cNvSpPr>
              <a:spLocks noChangeArrowheads="1"/>
            </p:cNvSpPr>
            <p:nvPr/>
          </p:nvSpPr>
          <p:spPr bwMode="auto">
            <a:xfrm>
              <a:off x="8829676" y="6015039"/>
              <a:ext cx="184150" cy="195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Oval 231"/>
            <p:cNvSpPr>
              <a:spLocks noChangeArrowheads="1"/>
            </p:cNvSpPr>
            <p:nvPr/>
          </p:nvSpPr>
          <p:spPr bwMode="auto">
            <a:xfrm>
              <a:off x="8863014" y="6051551"/>
              <a:ext cx="120650" cy="12700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232"/>
            <p:cNvSpPr>
              <a:spLocks/>
            </p:cNvSpPr>
            <p:nvPr/>
          </p:nvSpPr>
          <p:spPr bwMode="auto">
            <a:xfrm>
              <a:off x="5057776" y="6396039"/>
              <a:ext cx="300038" cy="300038"/>
            </a:xfrm>
            <a:custGeom>
              <a:avLst/>
              <a:gdLst>
                <a:gd name="T0" fmla="*/ 0 w 72"/>
                <a:gd name="T1" fmla="*/ 61 h 68"/>
                <a:gd name="T2" fmla="*/ 2 w 72"/>
                <a:gd name="T3" fmla="*/ 57 h 68"/>
                <a:gd name="T4" fmla="*/ 3 w 72"/>
                <a:gd name="T5" fmla="*/ 55 h 68"/>
                <a:gd name="T6" fmla="*/ 4 w 72"/>
                <a:gd name="T7" fmla="*/ 53 h 68"/>
                <a:gd name="T8" fmla="*/ 7 w 72"/>
                <a:gd name="T9" fmla="*/ 47 h 68"/>
                <a:gd name="T10" fmla="*/ 11 w 72"/>
                <a:gd name="T11" fmla="*/ 40 h 68"/>
                <a:gd name="T12" fmla="*/ 16 w 72"/>
                <a:gd name="T13" fmla="*/ 33 h 68"/>
                <a:gd name="T14" fmla="*/ 22 w 72"/>
                <a:gd name="T15" fmla="*/ 26 h 68"/>
                <a:gd name="T16" fmla="*/ 28 w 72"/>
                <a:gd name="T17" fmla="*/ 19 h 68"/>
                <a:gd name="T18" fmla="*/ 36 w 72"/>
                <a:gd name="T19" fmla="*/ 13 h 68"/>
                <a:gd name="T20" fmla="*/ 43 w 72"/>
                <a:gd name="T21" fmla="*/ 8 h 68"/>
                <a:gd name="T22" fmla="*/ 51 w 72"/>
                <a:gd name="T23" fmla="*/ 5 h 68"/>
                <a:gd name="T24" fmla="*/ 54 w 72"/>
                <a:gd name="T25" fmla="*/ 3 h 68"/>
                <a:gd name="T26" fmla="*/ 57 w 72"/>
                <a:gd name="T27" fmla="*/ 2 h 68"/>
                <a:gd name="T28" fmla="*/ 63 w 72"/>
                <a:gd name="T29" fmla="*/ 1 h 68"/>
                <a:gd name="T30" fmla="*/ 68 w 72"/>
                <a:gd name="T31" fmla="*/ 0 h 68"/>
                <a:gd name="T32" fmla="*/ 72 w 72"/>
                <a:gd name="T33" fmla="*/ 0 h 68"/>
                <a:gd name="T34" fmla="*/ 68 w 72"/>
                <a:gd name="T35" fmla="*/ 1 h 68"/>
                <a:gd name="T36" fmla="*/ 64 w 72"/>
                <a:gd name="T37" fmla="*/ 3 h 68"/>
                <a:gd name="T38" fmla="*/ 59 w 72"/>
                <a:gd name="T39" fmla="*/ 6 h 68"/>
                <a:gd name="T40" fmla="*/ 57 w 72"/>
                <a:gd name="T41" fmla="*/ 8 h 68"/>
                <a:gd name="T42" fmla="*/ 54 w 72"/>
                <a:gd name="T43" fmla="*/ 10 h 68"/>
                <a:gd name="T44" fmla="*/ 48 w 72"/>
                <a:gd name="T45" fmla="*/ 15 h 68"/>
                <a:gd name="T46" fmla="*/ 43 w 72"/>
                <a:gd name="T47" fmla="*/ 21 h 68"/>
                <a:gd name="T48" fmla="*/ 39 w 72"/>
                <a:gd name="T49" fmla="*/ 28 h 68"/>
                <a:gd name="T50" fmla="*/ 35 w 72"/>
                <a:gd name="T51" fmla="*/ 35 h 68"/>
                <a:gd name="T52" fmla="*/ 32 w 72"/>
                <a:gd name="T53" fmla="*/ 42 h 68"/>
                <a:gd name="T54" fmla="*/ 30 w 72"/>
                <a:gd name="T55" fmla="*/ 49 h 68"/>
                <a:gd name="T56" fmla="*/ 29 w 72"/>
                <a:gd name="T57" fmla="*/ 55 h 68"/>
                <a:gd name="T58" fmla="*/ 28 w 72"/>
                <a:gd name="T59" fmla="*/ 60 h 68"/>
                <a:gd name="T60" fmla="*/ 28 w 72"/>
                <a:gd name="T61" fmla="*/ 62 h 68"/>
                <a:gd name="T62" fmla="*/ 27 w 72"/>
                <a:gd name="T63" fmla="*/ 64 h 68"/>
                <a:gd name="T64" fmla="*/ 27 w 72"/>
                <a:gd name="T65" fmla="*/ 68 h 68"/>
                <a:gd name="T66" fmla="*/ 0 w 72"/>
                <a:gd name="T67" fmla="*/ 6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" h="68">
                  <a:moveTo>
                    <a:pt x="0" y="61"/>
                  </a:moveTo>
                  <a:cubicBezTo>
                    <a:pt x="0" y="61"/>
                    <a:pt x="1" y="60"/>
                    <a:pt x="2" y="57"/>
                  </a:cubicBezTo>
                  <a:cubicBezTo>
                    <a:pt x="2" y="57"/>
                    <a:pt x="3" y="56"/>
                    <a:pt x="3" y="55"/>
                  </a:cubicBezTo>
                  <a:cubicBezTo>
                    <a:pt x="3" y="54"/>
                    <a:pt x="4" y="54"/>
                    <a:pt x="4" y="53"/>
                  </a:cubicBezTo>
                  <a:cubicBezTo>
                    <a:pt x="5" y="51"/>
                    <a:pt x="6" y="49"/>
                    <a:pt x="7" y="47"/>
                  </a:cubicBezTo>
                  <a:cubicBezTo>
                    <a:pt x="8" y="45"/>
                    <a:pt x="10" y="42"/>
                    <a:pt x="11" y="40"/>
                  </a:cubicBezTo>
                  <a:cubicBezTo>
                    <a:pt x="12" y="38"/>
                    <a:pt x="14" y="35"/>
                    <a:pt x="16" y="33"/>
                  </a:cubicBezTo>
                  <a:cubicBezTo>
                    <a:pt x="18" y="31"/>
                    <a:pt x="20" y="28"/>
                    <a:pt x="22" y="26"/>
                  </a:cubicBezTo>
                  <a:cubicBezTo>
                    <a:pt x="24" y="23"/>
                    <a:pt x="26" y="21"/>
                    <a:pt x="28" y="19"/>
                  </a:cubicBezTo>
                  <a:cubicBezTo>
                    <a:pt x="31" y="17"/>
                    <a:pt x="33" y="15"/>
                    <a:pt x="36" y="13"/>
                  </a:cubicBezTo>
                  <a:cubicBezTo>
                    <a:pt x="38" y="11"/>
                    <a:pt x="41" y="10"/>
                    <a:pt x="43" y="8"/>
                  </a:cubicBezTo>
                  <a:cubicBezTo>
                    <a:pt x="46" y="7"/>
                    <a:pt x="48" y="6"/>
                    <a:pt x="51" y="5"/>
                  </a:cubicBezTo>
                  <a:cubicBezTo>
                    <a:pt x="52" y="4"/>
                    <a:pt x="53" y="4"/>
                    <a:pt x="54" y="3"/>
                  </a:cubicBezTo>
                  <a:cubicBezTo>
                    <a:pt x="55" y="3"/>
                    <a:pt x="56" y="3"/>
                    <a:pt x="57" y="2"/>
                  </a:cubicBezTo>
                  <a:cubicBezTo>
                    <a:pt x="60" y="2"/>
                    <a:pt x="62" y="1"/>
                    <a:pt x="63" y="1"/>
                  </a:cubicBezTo>
                  <a:cubicBezTo>
                    <a:pt x="65" y="1"/>
                    <a:pt x="67" y="0"/>
                    <a:pt x="68" y="0"/>
                  </a:cubicBezTo>
                  <a:cubicBezTo>
                    <a:pt x="70" y="0"/>
                    <a:pt x="72" y="0"/>
                    <a:pt x="72" y="0"/>
                  </a:cubicBezTo>
                  <a:cubicBezTo>
                    <a:pt x="72" y="0"/>
                    <a:pt x="71" y="0"/>
                    <a:pt x="68" y="1"/>
                  </a:cubicBezTo>
                  <a:cubicBezTo>
                    <a:pt x="67" y="2"/>
                    <a:pt x="66" y="2"/>
                    <a:pt x="64" y="3"/>
                  </a:cubicBezTo>
                  <a:cubicBezTo>
                    <a:pt x="63" y="4"/>
                    <a:pt x="61" y="5"/>
                    <a:pt x="59" y="6"/>
                  </a:cubicBezTo>
                  <a:cubicBezTo>
                    <a:pt x="58" y="7"/>
                    <a:pt x="57" y="7"/>
                    <a:pt x="57" y="8"/>
                  </a:cubicBezTo>
                  <a:cubicBezTo>
                    <a:pt x="56" y="9"/>
                    <a:pt x="55" y="10"/>
                    <a:pt x="54" y="10"/>
                  </a:cubicBezTo>
                  <a:cubicBezTo>
                    <a:pt x="52" y="12"/>
                    <a:pt x="50" y="14"/>
                    <a:pt x="48" y="15"/>
                  </a:cubicBezTo>
                  <a:cubicBezTo>
                    <a:pt x="47" y="17"/>
                    <a:pt x="45" y="19"/>
                    <a:pt x="43" y="21"/>
                  </a:cubicBezTo>
                  <a:cubicBezTo>
                    <a:pt x="42" y="23"/>
                    <a:pt x="40" y="26"/>
                    <a:pt x="39" y="28"/>
                  </a:cubicBezTo>
                  <a:cubicBezTo>
                    <a:pt x="38" y="30"/>
                    <a:pt x="36" y="32"/>
                    <a:pt x="35" y="35"/>
                  </a:cubicBezTo>
                  <a:cubicBezTo>
                    <a:pt x="34" y="37"/>
                    <a:pt x="33" y="40"/>
                    <a:pt x="32" y="42"/>
                  </a:cubicBezTo>
                  <a:cubicBezTo>
                    <a:pt x="31" y="44"/>
                    <a:pt x="31" y="46"/>
                    <a:pt x="30" y="49"/>
                  </a:cubicBezTo>
                  <a:cubicBezTo>
                    <a:pt x="30" y="51"/>
                    <a:pt x="29" y="53"/>
                    <a:pt x="29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1"/>
                    <a:pt x="28" y="61"/>
                    <a:pt x="28" y="62"/>
                  </a:cubicBezTo>
                  <a:cubicBezTo>
                    <a:pt x="27" y="63"/>
                    <a:pt x="27" y="63"/>
                    <a:pt x="27" y="64"/>
                  </a:cubicBezTo>
                  <a:cubicBezTo>
                    <a:pt x="27" y="67"/>
                    <a:pt x="27" y="68"/>
                    <a:pt x="27" y="68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Freeform 233"/>
            <p:cNvSpPr>
              <a:spLocks/>
            </p:cNvSpPr>
            <p:nvPr/>
          </p:nvSpPr>
          <p:spPr bwMode="auto">
            <a:xfrm>
              <a:off x="4878388" y="6396039"/>
              <a:ext cx="295275" cy="300038"/>
            </a:xfrm>
            <a:custGeom>
              <a:avLst/>
              <a:gdLst>
                <a:gd name="T0" fmla="*/ 45 w 71"/>
                <a:gd name="T1" fmla="*/ 68 h 68"/>
                <a:gd name="T2" fmla="*/ 44 w 71"/>
                <a:gd name="T3" fmla="*/ 64 h 68"/>
                <a:gd name="T4" fmla="*/ 44 w 71"/>
                <a:gd name="T5" fmla="*/ 62 h 68"/>
                <a:gd name="T6" fmla="*/ 44 w 71"/>
                <a:gd name="T7" fmla="*/ 60 h 68"/>
                <a:gd name="T8" fmla="*/ 43 w 71"/>
                <a:gd name="T9" fmla="*/ 55 h 68"/>
                <a:gd name="T10" fmla="*/ 42 w 71"/>
                <a:gd name="T11" fmla="*/ 49 h 68"/>
                <a:gd name="T12" fmla="*/ 39 w 71"/>
                <a:gd name="T13" fmla="*/ 42 h 68"/>
                <a:gd name="T14" fmla="*/ 37 w 71"/>
                <a:gd name="T15" fmla="*/ 35 h 68"/>
                <a:gd name="T16" fmla="*/ 33 w 71"/>
                <a:gd name="T17" fmla="*/ 28 h 68"/>
                <a:gd name="T18" fmla="*/ 28 w 71"/>
                <a:gd name="T19" fmla="*/ 21 h 68"/>
                <a:gd name="T20" fmla="*/ 23 w 71"/>
                <a:gd name="T21" fmla="*/ 15 h 68"/>
                <a:gd name="T22" fmla="*/ 18 w 71"/>
                <a:gd name="T23" fmla="*/ 10 h 68"/>
                <a:gd name="T24" fmla="*/ 15 w 71"/>
                <a:gd name="T25" fmla="*/ 8 h 68"/>
                <a:gd name="T26" fmla="*/ 12 w 71"/>
                <a:gd name="T27" fmla="*/ 6 h 68"/>
                <a:gd name="T28" fmla="*/ 7 w 71"/>
                <a:gd name="T29" fmla="*/ 3 h 68"/>
                <a:gd name="T30" fmla="*/ 3 w 71"/>
                <a:gd name="T31" fmla="*/ 1 h 68"/>
                <a:gd name="T32" fmla="*/ 0 w 71"/>
                <a:gd name="T33" fmla="*/ 0 h 68"/>
                <a:gd name="T34" fmla="*/ 4 w 71"/>
                <a:gd name="T35" fmla="*/ 0 h 68"/>
                <a:gd name="T36" fmla="*/ 8 w 71"/>
                <a:gd name="T37" fmla="*/ 1 h 68"/>
                <a:gd name="T38" fmla="*/ 14 w 71"/>
                <a:gd name="T39" fmla="*/ 2 h 68"/>
                <a:gd name="T40" fmla="*/ 18 w 71"/>
                <a:gd name="T41" fmla="*/ 3 h 68"/>
                <a:gd name="T42" fmla="*/ 21 w 71"/>
                <a:gd name="T43" fmla="*/ 5 h 68"/>
                <a:gd name="T44" fmla="*/ 29 w 71"/>
                <a:gd name="T45" fmla="*/ 8 h 68"/>
                <a:gd name="T46" fmla="*/ 36 w 71"/>
                <a:gd name="T47" fmla="*/ 13 h 68"/>
                <a:gd name="T48" fmla="*/ 43 w 71"/>
                <a:gd name="T49" fmla="*/ 19 h 68"/>
                <a:gd name="T50" fmla="*/ 50 w 71"/>
                <a:gd name="T51" fmla="*/ 26 h 68"/>
                <a:gd name="T52" fmla="*/ 56 w 71"/>
                <a:gd name="T53" fmla="*/ 33 h 68"/>
                <a:gd name="T54" fmla="*/ 61 w 71"/>
                <a:gd name="T55" fmla="*/ 40 h 68"/>
                <a:gd name="T56" fmla="*/ 64 w 71"/>
                <a:gd name="T57" fmla="*/ 47 h 68"/>
                <a:gd name="T58" fmla="*/ 68 w 71"/>
                <a:gd name="T59" fmla="*/ 53 h 68"/>
                <a:gd name="T60" fmla="*/ 69 w 71"/>
                <a:gd name="T61" fmla="*/ 55 h 68"/>
                <a:gd name="T62" fmla="*/ 70 w 71"/>
                <a:gd name="T63" fmla="*/ 57 h 68"/>
                <a:gd name="T64" fmla="*/ 71 w 71"/>
                <a:gd name="T65" fmla="*/ 61 h 68"/>
                <a:gd name="T66" fmla="*/ 45 w 71"/>
                <a:gd name="T6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68">
                  <a:moveTo>
                    <a:pt x="45" y="68"/>
                  </a:moveTo>
                  <a:cubicBezTo>
                    <a:pt x="45" y="68"/>
                    <a:pt x="45" y="67"/>
                    <a:pt x="44" y="64"/>
                  </a:cubicBezTo>
                  <a:cubicBezTo>
                    <a:pt x="44" y="63"/>
                    <a:pt x="44" y="63"/>
                    <a:pt x="44" y="62"/>
                  </a:cubicBezTo>
                  <a:cubicBezTo>
                    <a:pt x="44" y="61"/>
                    <a:pt x="44" y="61"/>
                    <a:pt x="44" y="60"/>
                  </a:cubicBezTo>
                  <a:cubicBezTo>
                    <a:pt x="44" y="58"/>
                    <a:pt x="43" y="57"/>
                    <a:pt x="43" y="55"/>
                  </a:cubicBezTo>
                  <a:cubicBezTo>
                    <a:pt x="43" y="53"/>
                    <a:pt x="42" y="51"/>
                    <a:pt x="42" y="49"/>
                  </a:cubicBezTo>
                  <a:cubicBezTo>
                    <a:pt x="41" y="46"/>
                    <a:pt x="40" y="44"/>
                    <a:pt x="39" y="42"/>
                  </a:cubicBezTo>
                  <a:cubicBezTo>
                    <a:pt x="39" y="40"/>
                    <a:pt x="38" y="37"/>
                    <a:pt x="37" y="35"/>
                  </a:cubicBezTo>
                  <a:cubicBezTo>
                    <a:pt x="35" y="32"/>
                    <a:pt x="34" y="30"/>
                    <a:pt x="33" y="28"/>
                  </a:cubicBezTo>
                  <a:cubicBezTo>
                    <a:pt x="31" y="26"/>
                    <a:pt x="30" y="23"/>
                    <a:pt x="28" y="21"/>
                  </a:cubicBezTo>
                  <a:cubicBezTo>
                    <a:pt x="27" y="19"/>
                    <a:pt x="25" y="17"/>
                    <a:pt x="23" y="15"/>
                  </a:cubicBezTo>
                  <a:cubicBezTo>
                    <a:pt x="21" y="14"/>
                    <a:pt x="20" y="12"/>
                    <a:pt x="18" y="10"/>
                  </a:cubicBezTo>
                  <a:cubicBezTo>
                    <a:pt x="17" y="10"/>
                    <a:pt x="16" y="9"/>
                    <a:pt x="15" y="8"/>
                  </a:cubicBezTo>
                  <a:cubicBezTo>
                    <a:pt x="14" y="7"/>
                    <a:pt x="13" y="7"/>
                    <a:pt x="12" y="6"/>
                  </a:cubicBezTo>
                  <a:cubicBezTo>
                    <a:pt x="11" y="5"/>
                    <a:pt x="9" y="4"/>
                    <a:pt x="7" y="3"/>
                  </a:cubicBezTo>
                  <a:cubicBezTo>
                    <a:pt x="6" y="2"/>
                    <a:pt x="5" y="2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4" y="0"/>
                  </a:cubicBezTo>
                  <a:cubicBezTo>
                    <a:pt x="5" y="0"/>
                    <a:pt x="7" y="1"/>
                    <a:pt x="8" y="1"/>
                  </a:cubicBezTo>
                  <a:cubicBezTo>
                    <a:pt x="10" y="1"/>
                    <a:pt x="12" y="2"/>
                    <a:pt x="14" y="2"/>
                  </a:cubicBezTo>
                  <a:cubicBezTo>
                    <a:pt x="15" y="3"/>
                    <a:pt x="16" y="3"/>
                    <a:pt x="18" y="3"/>
                  </a:cubicBezTo>
                  <a:cubicBezTo>
                    <a:pt x="19" y="4"/>
                    <a:pt x="20" y="4"/>
                    <a:pt x="21" y="5"/>
                  </a:cubicBezTo>
                  <a:cubicBezTo>
                    <a:pt x="24" y="6"/>
                    <a:pt x="26" y="7"/>
                    <a:pt x="29" y="8"/>
                  </a:cubicBezTo>
                  <a:cubicBezTo>
                    <a:pt x="31" y="10"/>
                    <a:pt x="34" y="11"/>
                    <a:pt x="36" y="13"/>
                  </a:cubicBezTo>
                  <a:cubicBezTo>
                    <a:pt x="39" y="15"/>
                    <a:pt x="41" y="17"/>
                    <a:pt x="43" y="19"/>
                  </a:cubicBezTo>
                  <a:cubicBezTo>
                    <a:pt x="46" y="21"/>
                    <a:pt x="48" y="23"/>
                    <a:pt x="50" y="26"/>
                  </a:cubicBezTo>
                  <a:cubicBezTo>
                    <a:pt x="52" y="28"/>
                    <a:pt x="54" y="31"/>
                    <a:pt x="56" y="33"/>
                  </a:cubicBezTo>
                  <a:cubicBezTo>
                    <a:pt x="57" y="35"/>
                    <a:pt x="59" y="38"/>
                    <a:pt x="61" y="40"/>
                  </a:cubicBezTo>
                  <a:cubicBezTo>
                    <a:pt x="62" y="42"/>
                    <a:pt x="63" y="45"/>
                    <a:pt x="64" y="47"/>
                  </a:cubicBezTo>
                  <a:cubicBezTo>
                    <a:pt x="66" y="49"/>
                    <a:pt x="67" y="51"/>
                    <a:pt x="68" y="53"/>
                  </a:cubicBezTo>
                  <a:cubicBezTo>
                    <a:pt x="68" y="54"/>
                    <a:pt x="68" y="54"/>
                    <a:pt x="69" y="55"/>
                  </a:cubicBezTo>
                  <a:cubicBezTo>
                    <a:pt x="69" y="56"/>
                    <a:pt x="69" y="57"/>
                    <a:pt x="70" y="57"/>
                  </a:cubicBezTo>
                  <a:cubicBezTo>
                    <a:pt x="71" y="60"/>
                    <a:pt x="71" y="61"/>
                    <a:pt x="71" y="61"/>
                  </a:cubicBezTo>
                  <a:lnTo>
                    <a:pt x="45" y="6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Freeform 234"/>
            <p:cNvSpPr>
              <a:spLocks/>
            </p:cNvSpPr>
            <p:nvPr/>
          </p:nvSpPr>
          <p:spPr bwMode="auto">
            <a:xfrm>
              <a:off x="5057776" y="6354764"/>
              <a:ext cx="111125" cy="344488"/>
            </a:xfrm>
            <a:custGeom>
              <a:avLst/>
              <a:gdLst>
                <a:gd name="T0" fmla="*/ 0 w 27"/>
                <a:gd name="T1" fmla="*/ 78 h 78"/>
                <a:gd name="T2" fmla="*/ 0 w 27"/>
                <a:gd name="T3" fmla="*/ 74 h 78"/>
                <a:gd name="T4" fmla="*/ 1 w 27"/>
                <a:gd name="T5" fmla="*/ 64 h 78"/>
                <a:gd name="T6" fmla="*/ 6 w 27"/>
                <a:gd name="T7" fmla="*/ 36 h 78"/>
                <a:gd name="T8" fmla="*/ 10 w 27"/>
                <a:gd name="T9" fmla="*/ 22 h 78"/>
                <a:gd name="T10" fmla="*/ 13 w 27"/>
                <a:gd name="T11" fmla="*/ 15 h 78"/>
                <a:gd name="T12" fmla="*/ 16 w 27"/>
                <a:gd name="T13" fmla="*/ 10 h 78"/>
                <a:gd name="T14" fmla="*/ 19 w 27"/>
                <a:gd name="T15" fmla="*/ 6 h 78"/>
                <a:gd name="T16" fmla="*/ 22 w 27"/>
                <a:gd name="T17" fmla="*/ 3 h 78"/>
                <a:gd name="T18" fmla="*/ 24 w 27"/>
                <a:gd name="T19" fmla="*/ 0 h 78"/>
                <a:gd name="T20" fmla="*/ 23 w 27"/>
                <a:gd name="T21" fmla="*/ 3 h 78"/>
                <a:gd name="T22" fmla="*/ 21 w 27"/>
                <a:gd name="T23" fmla="*/ 7 h 78"/>
                <a:gd name="T24" fmla="*/ 20 w 27"/>
                <a:gd name="T25" fmla="*/ 11 h 78"/>
                <a:gd name="T26" fmla="*/ 19 w 27"/>
                <a:gd name="T27" fmla="*/ 17 h 78"/>
                <a:gd name="T28" fmla="*/ 19 w 27"/>
                <a:gd name="T29" fmla="*/ 24 h 78"/>
                <a:gd name="T30" fmla="*/ 19 w 27"/>
                <a:gd name="T31" fmla="*/ 37 h 78"/>
                <a:gd name="T32" fmla="*/ 24 w 27"/>
                <a:gd name="T33" fmla="*/ 63 h 78"/>
                <a:gd name="T34" fmla="*/ 26 w 27"/>
                <a:gd name="T35" fmla="*/ 71 h 78"/>
                <a:gd name="T36" fmla="*/ 27 w 27"/>
                <a:gd name="T37" fmla="*/ 74 h 78"/>
                <a:gd name="T38" fmla="*/ 0 w 27"/>
                <a:gd name="T3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78">
                  <a:moveTo>
                    <a:pt x="0" y="78"/>
                  </a:moveTo>
                  <a:cubicBezTo>
                    <a:pt x="0" y="78"/>
                    <a:pt x="0" y="76"/>
                    <a:pt x="0" y="74"/>
                  </a:cubicBezTo>
                  <a:cubicBezTo>
                    <a:pt x="0" y="72"/>
                    <a:pt x="0" y="68"/>
                    <a:pt x="1" y="64"/>
                  </a:cubicBezTo>
                  <a:cubicBezTo>
                    <a:pt x="2" y="57"/>
                    <a:pt x="3" y="46"/>
                    <a:pt x="6" y="36"/>
                  </a:cubicBezTo>
                  <a:cubicBezTo>
                    <a:pt x="7" y="31"/>
                    <a:pt x="8" y="26"/>
                    <a:pt x="10" y="22"/>
                  </a:cubicBezTo>
                  <a:cubicBezTo>
                    <a:pt x="11" y="20"/>
                    <a:pt x="12" y="17"/>
                    <a:pt x="13" y="15"/>
                  </a:cubicBezTo>
                  <a:cubicBezTo>
                    <a:pt x="14" y="13"/>
                    <a:pt x="15" y="11"/>
                    <a:pt x="16" y="10"/>
                  </a:cubicBezTo>
                  <a:cubicBezTo>
                    <a:pt x="17" y="8"/>
                    <a:pt x="18" y="7"/>
                    <a:pt x="19" y="6"/>
                  </a:cubicBezTo>
                  <a:cubicBezTo>
                    <a:pt x="20" y="4"/>
                    <a:pt x="21" y="3"/>
                    <a:pt x="22" y="3"/>
                  </a:cubicBezTo>
                  <a:cubicBezTo>
                    <a:pt x="23" y="1"/>
                    <a:pt x="24" y="0"/>
                    <a:pt x="24" y="0"/>
                  </a:cubicBezTo>
                  <a:cubicBezTo>
                    <a:pt x="24" y="0"/>
                    <a:pt x="24" y="1"/>
                    <a:pt x="23" y="3"/>
                  </a:cubicBezTo>
                  <a:cubicBezTo>
                    <a:pt x="22" y="4"/>
                    <a:pt x="22" y="5"/>
                    <a:pt x="21" y="7"/>
                  </a:cubicBezTo>
                  <a:cubicBezTo>
                    <a:pt x="21" y="8"/>
                    <a:pt x="20" y="10"/>
                    <a:pt x="20" y="11"/>
                  </a:cubicBezTo>
                  <a:cubicBezTo>
                    <a:pt x="20" y="13"/>
                    <a:pt x="19" y="15"/>
                    <a:pt x="19" y="17"/>
                  </a:cubicBezTo>
                  <a:cubicBezTo>
                    <a:pt x="19" y="19"/>
                    <a:pt x="19" y="21"/>
                    <a:pt x="19" y="24"/>
                  </a:cubicBezTo>
                  <a:cubicBezTo>
                    <a:pt x="19" y="28"/>
                    <a:pt x="19" y="33"/>
                    <a:pt x="19" y="37"/>
                  </a:cubicBezTo>
                  <a:cubicBezTo>
                    <a:pt x="20" y="47"/>
                    <a:pt x="22" y="56"/>
                    <a:pt x="24" y="63"/>
                  </a:cubicBezTo>
                  <a:cubicBezTo>
                    <a:pt x="25" y="67"/>
                    <a:pt x="25" y="69"/>
                    <a:pt x="26" y="71"/>
                  </a:cubicBezTo>
                  <a:cubicBezTo>
                    <a:pt x="27" y="73"/>
                    <a:pt x="27" y="74"/>
                    <a:pt x="27" y="74"/>
                  </a:cubicBezTo>
                  <a:lnTo>
                    <a:pt x="0" y="7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235"/>
            <p:cNvSpPr>
              <a:spLocks/>
            </p:cNvSpPr>
            <p:nvPr/>
          </p:nvSpPr>
          <p:spPr bwMode="auto">
            <a:xfrm>
              <a:off x="4965701" y="6073776"/>
              <a:ext cx="382588" cy="404813"/>
            </a:xfrm>
            <a:custGeom>
              <a:avLst/>
              <a:gdLst>
                <a:gd name="T0" fmla="*/ 92 w 92"/>
                <a:gd name="T1" fmla="*/ 44 h 92"/>
                <a:gd name="T2" fmla="*/ 69 w 92"/>
                <a:gd name="T3" fmla="*/ 34 h 92"/>
                <a:gd name="T4" fmla="*/ 77 w 92"/>
                <a:gd name="T5" fmla="*/ 12 h 92"/>
                <a:gd name="T6" fmla="*/ 53 w 92"/>
                <a:gd name="T7" fmla="*/ 22 h 92"/>
                <a:gd name="T8" fmla="*/ 43 w 92"/>
                <a:gd name="T9" fmla="*/ 0 h 92"/>
                <a:gd name="T10" fmla="*/ 34 w 92"/>
                <a:gd name="T11" fmla="*/ 23 h 92"/>
                <a:gd name="T12" fmla="*/ 11 w 92"/>
                <a:gd name="T13" fmla="*/ 15 h 92"/>
                <a:gd name="T14" fmla="*/ 21 w 92"/>
                <a:gd name="T15" fmla="*/ 38 h 92"/>
                <a:gd name="T16" fmla="*/ 0 w 92"/>
                <a:gd name="T17" fmla="*/ 48 h 92"/>
                <a:gd name="T18" fmla="*/ 23 w 92"/>
                <a:gd name="T19" fmla="*/ 58 h 92"/>
                <a:gd name="T20" fmla="*/ 15 w 92"/>
                <a:gd name="T21" fmla="*/ 80 h 92"/>
                <a:gd name="T22" fmla="*/ 38 w 92"/>
                <a:gd name="T23" fmla="*/ 71 h 92"/>
                <a:gd name="T24" fmla="*/ 48 w 92"/>
                <a:gd name="T25" fmla="*/ 92 h 92"/>
                <a:gd name="T26" fmla="*/ 58 w 92"/>
                <a:gd name="T27" fmla="*/ 69 h 92"/>
                <a:gd name="T28" fmla="*/ 80 w 92"/>
                <a:gd name="T29" fmla="*/ 77 h 92"/>
                <a:gd name="T30" fmla="*/ 70 w 92"/>
                <a:gd name="T31" fmla="*/ 54 h 92"/>
                <a:gd name="T32" fmla="*/ 92 w 92"/>
                <a:gd name="T33" fmla="*/ 4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" h="92">
                  <a:moveTo>
                    <a:pt x="92" y="44"/>
                  </a:moveTo>
                  <a:cubicBezTo>
                    <a:pt x="83" y="36"/>
                    <a:pt x="75" y="34"/>
                    <a:pt x="69" y="34"/>
                  </a:cubicBezTo>
                  <a:cubicBezTo>
                    <a:pt x="77" y="24"/>
                    <a:pt x="77" y="12"/>
                    <a:pt x="77" y="12"/>
                  </a:cubicBezTo>
                  <a:cubicBezTo>
                    <a:pt x="65" y="13"/>
                    <a:pt x="58" y="17"/>
                    <a:pt x="53" y="22"/>
                  </a:cubicBezTo>
                  <a:cubicBezTo>
                    <a:pt x="53" y="8"/>
                    <a:pt x="43" y="0"/>
                    <a:pt x="43" y="0"/>
                  </a:cubicBezTo>
                  <a:cubicBezTo>
                    <a:pt x="36" y="9"/>
                    <a:pt x="34" y="17"/>
                    <a:pt x="34" y="23"/>
                  </a:cubicBezTo>
                  <a:cubicBezTo>
                    <a:pt x="24" y="15"/>
                    <a:pt x="11" y="15"/>
                    <a:pt x="11" y="15"/>
                  </a:cubicBezTo>
                  <a:cubicBezTo>
                    <a:pt x="13" y="27"/>
                    <a:pt x="16" y="34"/>
                    <a:pt x="21" y="38"/>
                  </a:cubicBezTo>
                  <a:cubicBezTo>
                    <a:pt x="8" y="39"/>
                    <a:pt x="0" y="48"/>
                    <a:pt x="0" y="48"/>
                  </a:cubicBezTo>
                  <a:cubicBezTo>
                    <a:pt x="8" y="56"/>
                    <a:pt x="16" y="58"/>
                    <a:pt x="23" y="58"/>
                  </a:cubicBezTo>
                  <a:cubicBezTo>
                    <a:pt x="14" y="68"/>
                    <a:pt x="15" y="80"/>
                    <a:pt x="15" y="80"/>
                  </a:cubicBezTo>
                  <a:cubicBezTo>
                    <a:pt x="26" y="79"/>
                    <a:pt x="33" y="75"/>
                    <a:pt x="38" y="71"/>
                  </a:cubicBezTo>
                  <a:cubicBezTo>
                    <a:pt x="39" y="84"/>
                    <a:pt x="48" y="92"/>
                    <a:pt x="48" y="92"/>
                  </a:cubicBezTo>
                  <a:cubicBezTo>
                    <a:pt x="55" y="84"/>
                    <a:pt x="58" y="76"/>
                    <a:pt x="58" y="69"/>
                  </a:cubicBezTo>
                  <a:cubicBezTo>
                    <a:pt x="68" y="78"/>
                    <a:pt x="80" y="77"/>
                    <a:pt x="80" y="77"/>
                  </a:cubicBezTo>
                  <a:cubicBezTo>
                    <a:pt x="79" y="66"/>
                    <a:pt x="75" y="58"/>
                    <a:pt x="70" y="54"/>
                  </a:cubicBezTo>
                  <a:cubicBezTo>
                    <a:pt x="84" y="53"/>
                    <a:pt x="92" y="44"/>
                    <a:pt x="92" y="44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Oval 236"/>
            <p:cNvSpPr>
              <a:spLocks noChangeArrowheads="1"/>
            </p:cNvSpPr>
            <p:nvPr/>
          </p:nvSpPr>
          <p:spPr bwMode="auto">
            <a:xfrm>
              <a:off x="5091113" y="6205539"/>
              <a:ext cx="133350" cy="1412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Oval 237"/>
            <p:cNvSpPr>
              <a:spLocks noChangeArrowheads="1"/>
            </p:cNvSpPr>
            <p:nvPr/>
          </p:nvSpPr>
          <p:spPr bwMode="auto">
            <a:xfrm>
              <a:off x="5111751" y="6232526"/>
              <a:ext cx="87313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238"/>
            <p:cNvSpPr>
              <a:spLocks/>
            </p:cNvSpPr>
            <p:nvPr/>
          </p:nvSpPr>
          <p:spPr bwMode="auto">
            <a:xfrm>
              <a:off x="2243138" y="6188076"/>
              <a:ext cx="446088" cy="550863"/>
            </a:xfrm>
            <a:custGeom>
              <a:avLst/>
              <a:gdLst>
                <a:gd name="T0" fmla="*/ 0 w 107"/>
                <a:gd name="T1" fmla="*/ 123 h 125"/>
                <a:gd name="T2" fmla="*/ 0 w 107"/>
                <a:gd name="T3" fmla="*/ 121 h 125"/>
                <a:gd name="T4" fmla="*/ 1 w 107"/>
                <a:gd name="T5" fmla="*/ 115 h 125"/>
                <a:gd name="T6" fmla="*/ 7 w 107"/>
                <a:gd name="T7" fmla="*/ 96 h 125"/>
                <a:gd name="T8" fmla="*/ 18 w 107"/>
                <a:gd name="T9" fmla="*/ 70 h 125"/>
                <a:gd name="T10" fmla="*/ 25 w 107"/>
                <a:gd name="T11" fmla="*/ 56 h 125"/>
                <a:gd name="T12" fmla="*/ 35 w 107"/>
                <a:gd name="T13" fmla="*/ 42 h 125"/>
                <a:gd name="T14" fmla="*/ 46 w 107"/>
                <a:gd name="T15" fmla="*/ 30 h 125"/>
                <a:gd name="T16" fmla="*/ 58 w 107"/>
                <a:gd name="T17" fmla="*/ 20 h 125"/>
                <a:gd name="T18" fmla="*/ 64 w 107"/>
                <a:gd name="T19" fmla="*/ 16 h 125"/>
                <a:gd name="T20" fmla="*/ 70 w 107"/>
                <a:gd name="T21" fmla="*/ 12 h 125"/>
                <a:gd name="T22" fmla="*/ 82 w 107"/>
                <a:gd name="T23" fmla="*/ 7 h 125"/>
                <a:gd name="T24" fmla="*/ 92 w 107"/>
                <a:gd name="T25" fmla="*/ 4 h 125"/>
                <a:gd name="T26" fmla="*/ 100 w 107"/>
                <a:gd name="T27" fmla="*/ 2 h 125"/>
                <a:gd name="T28" fmla="*/ 107 w 107"/>
                <a:gd name="T29" fmla="*/ 0 h 125"/>
                <a:gd name="T30" fmla="*/ 100 w 107"/>
                <a:gd name="T31" fmla="*/ 3 h 125"/>
                <a:gd name="T32" fmla="*/ 93 w 107"/>
                <a:gd name="T33" fmla="*/ 6 h 125"/>
                <a:gd name="T34" fmla="*/ 84 w 107"/>
                <a:gd name="T35" fmla="*/ 11 h 125"/>
                <a:gd name="T36" fmla="*/ 74 w 107"/>
                <a:gd name="T37" fmla="*/ 18 h 125"/>
                <a:gd name="T38" fmla="*/ 69 w 107"/>
                <a:gd name="T39" fmla="*/ 22 h 125"/>
                <a:gd name="T40" fmla="*/ 64 w 107"/>
                <a:gd name="T41" fmla="*/ 27 h 125"/>
                <a:gd name="T42" fmla="*/ 54 w 107"/>
                <a:gd name="T43" fmla="*/ 38 h 125"/>
                <a:gd name="T44" fmla="*/ 47 w 107"/>
                <a:gd name="T45" fmla="*/ 50 h 125"/>
                <a:gd name="T46" fmla="*/ 30 w 107"/>
                <a:gd name="T47" fmla="*/ 101 h 125"/>
                <a:gd name="T48" fmla="*/ 28 w 107"/>
                <a:gd name="T49" fmla="*/ 119 h 125"/>
                <a:gd name="T50" fmla="*/ 28 w 107"/>
                <a:gd name="T51" fmla="*/ 123 h 125"/>
                <a:gd name="T52" fmla="*/ 28 w 107"/>
                <a:gd name="T53" fmla="*/ 125 h 125"/>
                <a:gd name="T54" fmla="*/ 0 w 107"/>
                <a:gd name="T55" fmla="*/ 12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0" y="123"/>
                  </a:moveTo>
                  <a:cubicBezTo>
                    <a:pt x="0" y="123"/>
                    <a:pt x="0" y="122"/>
                    <a:pt x="0" y="121"/>
                  </a:cubicBezTo>
                  <a:cubicBezTo>
                    <a:pt x="0" y="119"/>
                    <a:pt x="1" y="117"/>
                    <a:pt x="1" y="115"/>
                  </a:cubicBezTo>
                  <a:cubicBezTo>
                    <a:pt x="2" y="110"/>
                    <a:pt x="4" y="103"/>
                    <a:pt x="7" y="96"/>
                  </a:cubicBezTo>
                  <a:cubicBezTo>
                    <a:pt x="9" y="88"/>
                    <a:pt x="13" y="79"/>
                    <a:pt x="18" y="70"/>
                  </a:cubicBezTo>
                  <a:cubicBezTo>
                    <a:pt x="20" y="65"/>
                    <a:pt x="23" y="60"/>
                    <a:pt x="25" y="56"/>
                  </a:cubicBezTo>
                  <a:cubicBezTo>
                    <a:pt x="28" y="51"/>
                    <a:pt x="31" y="47"/>
                    <a:pt x="35" y="42"/>
                  </a:cubicBezTo>
                  <a:cubicBezTo>
                    <a:pt x="38" y="38"/>
                    <a:pt x="42" y="34"/>
                    <a:pt x="46" y="30"/>
                  </a:cubicBezTo>
                  <a:cubicBezTo>
                    <a:pt x="50" y="27"/>
                    <a:pt x="54" y="23"/>
                    <a:pt x="58" y="20"/>
                  </a:cubicBezTo>
                  <a:cubicBezTo>
                    <a:pt x="60" y="19"/>
                    <a:pt x="62" y="17"/>
                    <a:pt x="64" y="16"/>
                  </a:cubicBezTo>
                  <a:cubicBezTo>
                    <a:pt x="66" y="15"/>
                    <a:pt x="68" y="14"/>
                    <a:pt x="70" y="12"/>
                  </a:cubicBezTo>
                  <a:cubicBezTo>
                    <a:pt x="74" y="10"/>
                    <a:pt x="78" y="8"/>
                    <a:pt x="82" y="7"/>
                  </a:cubicBezTo>
                  <a:cubicBezTo>
                    <a:pt x="85" y="5"/>
                    <a:pt x="89" y="5"/>
                    <a:pt x="92" y="4"/>
                  </a:cubicBezTo>
                  <a:cubicBezTo>
                    <a:pt x="95" y="3"/>
                    <a:pt x="98" y="2"/>
                    <a:pt x="100" y="2"/>
                  </a:cubicBezTo>
                  <a:cubicBezTo>
                    <a:pt x="105" y="1"/>
                    <a:pt x="107" y="0"/>
                    <a:pt x="107" y="0"/>
                  </a:cubicBezTo>
                  <a:cubicBezTo>
                    <a:pt x="107" y="0"/>
                    <a:pt x="105" y="1"/>
                    <a:pt x="100" y="3"/>
                  </a:cubicBezTo>
                  <a:cubicBezTo>
                    <a:pt x="98" y="4"/>
                    <a:pt x="96" y="5"/>
                    <a:pt x="93" y="6"/>
                  </a:cubicBezTo>
                  <a:cubicBezTo>
                    <a:pt x="90" y="7"/>
                    <a:pt x="87" y="9"/>
                    <a:pt x="84" y="11"/>
                  </a:cubicBezTo>
                  <a:cubicBezTo>
                    <a:pt x="80" y="13"/>
                    <a:pt x="77" y="15"/>
                    <a:pt x="74" y="18"/>
                  </a:cubicBezTo>
                  <a:cubicBezTo>
                    <a:pt x="72" y="19"/>
                    <a:pt x="70" y="21"/>
                    <a:pt x="69" y="22"/>
                  </a:cubicBezTo>
                  <a:cubicBezTo>
                    <a:pt x="67" y="24"/>
                    <a:pt x="65" y="25"/>
                    <a:pt x="64" y="27"/>
                  </a:cubicBezTo>
                  <a:cubicBezTo>
                    <a:pt x="60" y="30"/>
                    <a:pt x="57" y="34"/>
                    <a:pt x="54" y="38"/>
                  </a:cubicBezTo>
                  <a:cubicBezTo>
                    <a:pt x="52" y="42"/>
                    <a:pt x="49" y="46"/>
                    <a:pt x="47" y="50"/>
                  </a:cubicBezTo>
                  <a:cubicBezTo>
                    <a:pt x="37" y="68"/>
                    <a:pt x="32" y="87"/>
                    <a:pt x="30" y="101"/>
                  </a:cubicBezTo>
                  <a:cubicBezTo>
                    <a:pt x="29" y="108"/>
                    <a:pt x="28" y="115"/>
                    <a:pt x="28" y="119"/>
                  </a:cubicBezTo>
                  <a:cubicBezTo>
                    <a:pt x="28" y="121"/>
                    <a:pt x="28" y="122"/>
                    <a:pt x="28" y="123"/>
                  </a:cubicBezTo>
                  <a:cubicBezTo>
                    <a:pt x="28" y="124"/>
                    <a:pt x="28" y="125"/>
                    <a:pt x="28" y="125"/>
                  </a:cubicBezTo>
                  <a:lnTo>
                    <a:pt x="0" y="123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Freeform 239"/>
            <p:cNvSpPr>
              <a:spLocks/>
            </p:cNvSpPr>
            <p:nvPr/>
          </p:nvSpPr>
          <p:spPr bwMode="auto">
            <a:xfrm>
              <a:off x="1955801" y="6188076"/>
              <a:ext cx="446088" cy="550863"/>
            </a:xfrm>
            <a:custGeom>
              <a:avLst/>
              <a:gdLst>
                <a:gd name="T0" fmla="*/ 79 w 107"/>
                <a:gd name="T1" fmla="*/ 125 h 125"/>
                <a:gd name="T2" fmla="*/ 79 w 107"/>
                <a:gd name="T3" fmla="*/ 123 h 125"/>
                <a:gd name="T4" fmla="*/ 79 w 107"/>
                <a:gd name="T5" fmla="*/ 119 h 125"/>
                <a:gd name="T6" fmla="*/ 77 w 107"/>
                <a:gd name="T7" fmla="*/ 101 h 125"/>
                <a:gd name="T8" fmla="*/ 60 w 107"/>
                <a:gd name="T9" fmla="*/ 50 h 125"/>
                <a:gd name="T10" fmla="*/ 52 w 107"/>
                <a:gd name="T11" fmla="*/ 38 h 125"/>
                <a:gd name="T12" fmla="*/ 43 w 107"/>
                <a:gd name="T13" fmla="*/ 27 h 125"/>
                <a:gd name="T14" fmla="*/ 38 w 107"/>
                <a:gd name="T15" fmla="*/ 22 h 125"/>
                <a:gd name="T16" fmla="*/ 33 w 107"/>
                <a:gd name="T17" fmla="*/ 18 h 125"/>
                <a:gd name="T18" fmla="*/ 23 w 107"/>
                <a:gd name="T19" fmla="*/ 11 h 125"/>
                <a:gd name="T20" fmla="*/ 14 w 107"/>
                <a:gd name="T21" fmla="*/ 6 h 125"/>
                <a:gd name="T22" fmla="*/ 6 w 107"/>
                <a:gd name="T23" fmla="*/ 3 h 125"/>
                <a:gd name="T24" fmla="*/ 0 w 107"/>
                <a:gd name="T25" fmla="*/ 0 h 125"/>
                <a:gd name="T26" fmla="*/ 7 w 107"/>
                <a:gd name="T27" fmla="*/ 2 h 125"/>
                <a:gd name="T28" fmla="*/ 15 w 107"/>
                <a:gd name="T29" fmla="*/ 4 h 125"/>
                <a:gd name="T30" fmla="*/ 25 w 107"/>
                <a:gd name="T31" fmla="*/ 7 h 125"/>
                <a:gd name="T32" fmla="*/ 37 w 107"/>
                <a:gd name="T33" fmla="*/ 12 h 125"/>
                <a:gd name="T34" fmla="*/ 43 w 107"/>
                <a:gd name="T35" fmla="*/ 16 h 125"/>
                <a:gd name="T36" fmla="*/ 49 w 107"/>
                <a:gd name="T37" fmla="*/ 20 h 125"/>
                <a:gd name="T38" fmla="*/ 61 w 107"/>
                <a:gd name="T39" fmla="*/ 30 h 125"/>
                <a:gd name="T40" fmla="*/ 72 w 107"/>
                <a:gd name="T41" fmla="*/ 42 h 125"/>
                <a:gd name="T42" fmla="*/ 81 w 107"/>
                <a:gd name="T43" fmla="*/ 56 h 125"/>
                <a:gd name="T44" fmla="*/ 89 w 107"/>
                <a:gd name="T45" fmla="*/ 70 h 125"/>
                <a:gd name="T46" fmla="*/ 100 w 107"/>
                <a:gd name="T47" fmla="*/ 96 h 125"/>
                <a:gd name="T48" fmla="*/ 105 w 107"/>
                <a:gd name="T49" fmla="*/ 115 h 125"/>
                <a:gd name="T50" fmla="*/ 107 w 107"/>
                <a:gd name="T51" fmla="*/ 121 h 125"/>
                <a:gd name="T52" fmla="*/ 107 w 107"/>
                <a:gd name="T53" fmla="*/ 123 h 125"/>
                <a:gd name="T54" fmla="*/ 79 w 107"/>
                <a:gd name="T5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79" y="125"/>
                  </a:moveTo>
                  <a:cubicBezTo>
                    <a:pt x="79" y="125"/>
                    <a:pt x="79" y="124"/>
                    <a:pt x="79" y="123"/>
                  </a:cubicBezTo>
                  <a:cubicBezTo>
                    <a:pt x="79" y="122"/>
                    <a:pt x="79" y="121"/>
                    <a:pt x="79" y="119"/>
                  </a:cubicBezTo>
                  <a:cubicBezTo>
                    <a:pt x="79" y="115"/>
                    <a:pt x="78" y="108"/>
                    <a:pt x="77" y="101"/>
                  </a:cubicBezTo>
                  <a:cubicBezTo>
                    <a:pt x="75" y="87"/>
                    <a:pt x="70" y="68"/>
                    <a:pt x="60" y="50"/>
                  </a:cubicBezTo>
                  <a:cubicBezTo>
                    <a:pt x="58" y="46"/>
                    <a:pt x="55" y="42"/>
                    <a:pt x="52" y="38"/>
                  </a:cubicBezTo>
                  <a:cubicBezTo>
                    <a:pt x="50" y="34"/>
                    <a:pt x="46" y="30"/>
                    <a:pt x="43" y="27"/>
                  </a:cubicBezTo>
                  <a:cubicBezTo>
                    <a:pt x="42" y="25"/>
                    <a:pt x="40" y="24"/>
                    <a:pt x="38" y="22"/>
                  </a:cubicBezTo>
                  <a:cubicBezTo>
                    <a:pt x="36" y="21"/>
                    <a:pt x="35" y="19"/>
                    <a:pt x="33" y="18"/>
                  </a:cubicBezTo>
                  <a:cubicBezTo>
                    <a:pt x="30" y="15"/>
                    <a:pt x="26" y="13"/>
                    <a:pt x="23" y="11"/>
                  </a:cubicBezTo>
                  <a:cubicBezTo>
                    <a:pt x="20" y="9"/>
                    <a:pt x="17" y="7"/>
                    <a:pt x="14" y="6"/>
                  </a:cubicBezTo>
                  <a:cubicBezTo>
                    <a:pt x="11" y="5"/>
                    <a:pt x="8" y="4"/>
                    <a:pt x="6" y="3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1"/>
                    <a:pt x="7" y="2"/>
                  </a:cubicBezTo>
                  <a:cubicBezTo>
                    <a:pt x="9" y="2"/>
                    <a:pt x="12" y="3"/>
                    <a:pt x="15" y="4"/>
                  </a:cubicBezTo>
                  <a:cubicBezTo>
                    <a:pt x="18" y="5"/>
                    <a:pt x="21" y="5"/>
                    <a:pt x="25" y="7"/>
                  </a:cubicBezTo>
                  <a:cubicBezTo>
                    <a:pt x="29" y="8"/>
                    <a:pt x="33" y="10"/>
                    <a:pt x="37" y="12"/>
                  </a:cubicBezTo>
                  <a:cubicBezTo>
                    <a:pt x="39" y="14"/>
                    <a:pt x="41" y="15"/>
                    <a:pt x="43" y="16"/>
                  </a:cubicBezTo>
                  <a:cubicBezTo>
                    <a:pt x="45" y="17"/>
                    <a:pt x="47" y="19"/>
                    <a:pt x="49" y="20"/>
                  </a:cubicBezTo>
                  <a:cubicBezTo>
                    <a:pt x="53" y="23"/>
                    <a:pt x="57" y="27"/>
                    <a:pt x="61" y="30"/>
                  </a:cubicBezTo>
                  <a:cubicBezTo>
                    <a:pt x="65" y="34"/>
                    <a:pt x="68" y="38"/>
                    <a:pt x="72" y="42"/>
                  </a:cubicBezTo>
                  <a:cubicBezTo>
                    <a:pt x="75" y="47"/>
                    <a:pt x="78" y="51"/>
                    <a:pt x="81" y="56"/>
                  </a:cubicBezTo>
                  <a:cubicBezTo>
                    <a:pt x="84" y="60"/>
                    <a:pt x="87" y="65"/>
                    <a:pt x="89" y="70"/>
                  </a:cubicBezTo>
                  <a:cubicBezTo>
                    <a:pt x="94" y="79"/>
                    <a:pt x="97" y="88"/>
                    <a:pt x="100" y="96"/>
                  </a:cubicBezTo>
                  <a:cubicBezTo>
                    <a:pt x="103" y="103"/>
                    <a:pt x="104" y="110"/>
                    <a:pt x="105" y="115"/>
                  </a:cubicBezTo>
                  <a:cubicBezTo>
                    <a:pt x="106" y="117"/>
                    <a:pt x="106" y="119"/>
                    <a:pt x="107" y="121"/>
                  </a:cubicBezTo>
                  <a:cubicBezTo>
                    <a:pt x="107" y="122"/>
                    <a:pt x="107" y="123"/>
                    <a:pt x="107" y="123"/>
                  </a:cubicBezTo>
                  <a:lnTo>
                    <a:pt x="79" y="12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Freeform 240"/>
            <p:cNvSpPr>
              <a:spLocks/>
            </p:cNvSpPr>
            <p:nvPr/>
          </p:nvSpPr>
          <p:spPr bwMode="auto">
            <a:xfrm>
              <a:off x="2263776" y="6430964"/>
              <a:ext cx="458788" cy="307975"/>
            </a:xfrm>
            <a:custGeom>
              <a:avLst/>
              <a:gdLst>
                <a:gd name="T0" fmla="*/ 0 w 110"/>
                <a:gd name="T1" fmla="*/ 65 h 70"/>
                <a:gd name="T2" fmla="*/ 0 w 110"/>
                <a:gd name="T3" fmla="*/ 63 h 70"/>
                <a:gd name="T4" fmla="*/ 1 w 110"/>
                <a:gd name="T5" fmla="*/ 61 h 70"/>
                <a:gd name="T6" fmla="*/ 2 w 110"/>
                <a:gd name="T7" fmla="*/ 58 h 70"/>
                <a:gd name="T8" fmla="*/ 5 w 110"/>
                <a:gd name="T9" fmla="*/ 51 h 70"/>
                <a:gd name="T10" fmla="*/ 10 w 110"/>
                <a:gd name="T11" fmla="*/ 43 h 70"/>
                <a:gd name="T12" fmla="*/ 16 w 110"/>
                <a:gd name="T13" fmla="*/ 34 h 70"/>
                <a:gd name="T14" fmla="*/ 24 w 110"/>
                <a:gd name="T15" fmla="*/ 26 h 70"/>
                <a:gd name="T16" fmla="*/ 29 w 110"/>
                <a:gd name="T17" fmla="*/ 21 h 70"/>
                <a:gd name="T18" fmla="*/ 34 w 110"/>
                <a:gd name="T19" fmla="*/ 17 h 70"/>
                <a:gd name="T20" fmla="*/ 40 w 110"/>
                <a:gd name="T21" fmla="*/ 14 h 70"/>
                <a:gd name="T22" fmla="*/ 45 w 110"/>
                <a:gd name="T23" fmla="*/ 11 h 70"/>
                <a:gd name="T24" fmla="*/ 57 w 110"/>
                <a:gd name="T25" fmla="*/ 6 h 70"/>
                <a:gd name="T26" fmla="*/ 69 w 110"/>
                <a:gd name="T27" fmla="*/ 3 h 70"/>
                <a:gd name="T28" fmla="*/ 80 w 110"/>
                <a:gd name="T29" fmla="*/ 1 h 70"/>
                <a:gd name="T30" fmla="*/ 90 w 110"/>
                <a:gd name="T31" fmla="*/ 1 h 70"/>
                <a:gd name="T32" fmla="*/ 94 w 110"/>
                <a:gd name="T33" fmla="*/ 0 h 70"/>
                <a:gd name="T34" fmla="*/ 98 w 110"/>
                <a:gd name="T35" fmla="*/ 1 h 70"/>
                <a:gd name="T36" fmla="*/ 104 w 110"/>
                <a:gd name="T37" fmla="*/ 1 h 70"/>
                <a:gd name="T38" fmla="*/ 110 w 110"/>
                <a:gd name="T39" fmla="*/ 1 h 70"/>
                <a:gd name="T40" fmla="*/ 104 w 110"/>
                <a:gd name="T41" fmla="*/ 2 h 70"/>
                <a:gd name="T42" fmla="*/ 98 w 110"/>
                <a:gd name="T43" fmla="*/ 3 h 70"/>
                <a:gd name="T44" fmla="*/ 94 w 110"/>
                <a:gd name="T45" fmla="*/ 4 h 70"/>
                <a:gd name="T46" fmla="*/ 90 w 110"/>
                <a:gd name="T47" fmla="*/ 5 h 70"/>
                <a:gd name="T48" fmla="*/ 81 w 110"/>
                <a:gd name="T49" fmla="*/ 7 h 70"/>
                <a:gd name="T50" fmla="*/ 71 w 110"/>
                <a:gd name="T51" fmla="*/ 11 h 70"/>
                <a:gd name="T52" fmla="*/ 62 w 110"/>
                <a:gd name="T53" fmla="*/ 16 h 70"/>
                <a:gd name="T54" fmla="*/ 53 w 110"/>
                <a:gd name="T55" fmla="*/ 23 h 70"/>
                <a:gd name="T56" fmla="*/ 49 w 110"/>
                <a:gd name="T57" fmla="*/ 26 h 70"/>
                <a:gd name="T58" fmla="*/ 45 w 110"/>
                <a:gd name="T59" fmla="*/ 30 h 70"/>
                <a:gd name="T60" fmla="*/ 42 w 110"/>
                <a:gd name="T61" fmla="*/ 34 h 70"/>
                <a:gd name="T62" fmla="*/ 39 w 110"/>
                <a:gd name="T63" fmla="*/ 38 h 70"/>
                <a:gd name="T64" fmla="*/ 34 w 110"/>
                <a:gd name="T65" fmla="*/ 46 h 70"/>
                <a:gd name="T66" fmla="*/ 31 w 110"/>
                <a:gd name="T67" fmla="*/ 54 h 70"/>
                <a:gd name="T68" fmla="*/ 29 w 110"/>
                <a:gd name="T69" fmla="*/ 61 h 70"/>
                <a:gd name="T70" fmla="*/ 28 w 110"/>
                <a:gd name="T71" fmla="*/ 66 h 70"/>
                <a:gd name="T72" fmla="*/ 28 w 110"/>
                <a:gd name="T73" fmla="*/ 67 h 70"/>
                <a:gd name="T74" fmla="*/ 27 w 110"/>
                <a:gd name="T75" fmla="*/ 68 h 70"/>
                <a:gd name="T76" fmla="*/ 27 w 110"/>
                <a:gd name="T77" fmla="*/ 70 h 70"/>
                <a:gd name="T78" fmla="*/ 0 w 110"/>
                <a:gd name="T79" fmla="*/ 6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0" y="65"/>
                  </a:moveTo>
                  <a:cubicBezTo>
                    <a:pt x="0" y="65"/>
                    <a:pt x="0" y="64"/>
                    <a:pt x="0" y="63"/>
                  </a:cubicBezTo>
                  <a:cubicBezTo>
                    <a:pt x="1" y="62"/>
                    <a:pt x="1" y="62"/>
                    <a:pt x="1" y="61"/>
                  </a:cubicBezTo>
                  <a:cubicBezTo>
                    <a:pt x="1" y="60"/>
                    <a:pt x="2" y="59"/>
                    <a:pt x="2" y="58"/>
                  </a:cubicBezTo>
                  <a:cubicBezTo>
                    <a:pt x="3" y="56"/>
                    <a:pt x="4" y="54"/>
                    <a:pt x="5" y="51"/>
                  </a:cubicBezTo>
                  <a:cubicBezTo>
                    <a:pt x="6" y="49"/>
                    <a:pt x="8" y="46"/>
                    <a:pt x="10" y="43"/>
                  </a:cubicBezTo>
                  <a:cubicBezTo>
                    <a:pt x="11" y="40"/>
                    <a:pt x="14" y="37"/>
                    <a:pt x="16" y="34"/>
                  </a:cubicBezTo>
                  <a:cubicBezTo>
                    <a:pt x="19" y="31"/>
                    <a:pt x="21" y="28"/>
                    <a:pt x="24" y="26"/>
                  </a:cubicBezTo>
                  <a:cubicBezTo>
                    <a:pt x="26" y="24"/>
                    <a:pt x="27" y="23"/>
                    <a:pt x="29" y="21"/>
                  </a:cubicBezTo>
                  <a:cubicBezTo>
                    <a:pt x="31" y="20"/>
                    <a:pt x="32" y="19"/>
                    <a:pt x="34" y="17"/>
                  </a:cubicBezTo>
                  <a:cubicBezTo>
                    <a:pt x="36" y="16"/>
                    <a:pt x="38" y="15"/>
                    <a:pt x="40" y="14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9" y="9"/>
                    <a:pt x="53" y="7"/>
                    <a:pt x="57" y="6"/>
                  </a:cubicBezTo>
                  <a:cubicBezTo>
                    <a:pt x="61" y="5"/>
                    <a:pt x="65" y="4"/>
                    <a:pt x="69" y="3"/>
                  </a:cubicBezTo>
                  <a:cubicBezTo>
                    <a:pt x="73" y="2"/>
                    <a:pt x="76" y="2"/>
                    <a:pt x="80" y="1"/>
                  </a:cubicBezTo>
                  <a:cubicBezTo>
                    <a:pt x="83" y="1"/>
                    <a:pt x="87" y="1"/>
                    <a:pt x="90" y="1"/>
                  </a:cubicBezTo>
                  <a:cubicBezTo>
                    <a:pt x="91" y="1"/>
                    <a:pt x="93" y="0"/>
                    <a:pt x="94" y="0"/>
                  </a:cubicBezTo>
                  <a:cubicBezTo>
                    <a:pt x="95" y="0"/>
                    <a:pt x="97" y="1"/>
                    <a:pt x="98" y="1"/>
                  </a:cubicBezTo>
                  <a:cubicBezTo>
                    <a:pt x="100" y="1"/>
                    <a:pt x="102" y="1"/>
                    <a:pt x="104" y="1"/>
                  </a:cubicBezTo>
                  <a:cubicBezTo>
                    <a:pt x="108" y="1"/>
                    <a:pt x="110" y="1"/>
                    <a:pt x="110" y="1"/>
                  </a:cubicBezTo>
                  <a:cubicBezTo>
                    <a:pt x="110" y="1"/>
                    <a:pt x="108" y="2"/>
                    <a:pt x="104" y="2"/>
                  </a:cubicBezTo>
                  <a:cubicBezTo>
                    <a:pt x="103" y="2"/>
                    <a:pt x="100" y="3"/>
                    <a:pt x="98" y="3"/>
                  </a:cubicBezTo>
                  <a:cubicBezTo>
                    <a:pt x="97" y="3"/>
                    <a:pt x="96" y="4"/>
                    <a:pt x="94" y="4"/>
                  </a:cubicBezTo>
                  <a:cubicBezTo>
                    <a:pt x="93" y="4"/>
                    <a:pt x="92" y="5"/>
                    <a:pt x="90" y="5"/>
                  </a:cubicBezTo>
                  <a:cubicBezTo>
                    <a:pt x="87" y="6"/>
                    <a:pt x="84" y="6"/>
                    <a:pt x="81" y="7"/>
                  </a:cubicBezTo>
                  <a:cubicBezTo>
                    <a:pt x="78" y="9"/>
                    <a:pt x="75" y="10"/>
                    <a:pt x="71" y="11"/>
                  </a:cubicBezTo>
                  <a:cubicBezTo>
                    <a:pt x="68" y="13"/>
                    <a:pt x="65" y="15"/>
                    <a:pt x="62" y="16"/>
                  </a:cubicBezTo>
                  <a:cubicBezTo>
                    <a:pt x="59" y="18"/>
                    <a:pt x="56" y="20"/>
                    <a:pt x="53" y="23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7" y="27"/>
                    <a:pt x="46" y="29"/>
                    <a:pt x="45" y="30"/>
                  </a:cubicBezTo>
                  <a:cubicBezTo>
                    <a:pt x="44" y="31"/>
                    <a:pt x="43" y="33"/>
                    <a:pt x="42" y="34"/>
                  </a:cubicBezTo>
                  <a:cubicBezTo>
                    <a:pt x="41" y="35"/>
                    <a:pt x="40" y="37"/>
                    <a:pt x="39" y="38"/>
                  </a:cubicBezTo>
                  <a:cubicBezTo>
                    <a:pt x="37" y="41"/>
                    <a:pt x="35" y="44"/>
                    <a:pt x="34" y="46"/>
                  </a:cubicBezTo>
                  <a:cubicBezTo>
                    <a:pt x="33" y="49"/>
                    <a:pt x="31" y="51"/>
                    <a:pt x="31" y="54"/>
                  </a:cubicBezTo>
                  <a:cubicBezTo>
                    <a:pt x="30" y="56"/>
                    <a:pt x="29" y="59"/>
                    <a:pt x="29" y="61"/>
                  </a:cubicBezTo>
                  <a:cubicBezTo>
                    <a:pt x="28" y="62"/>
                    <a:pt x="28" y="64"/>
                    <a:pt x="28" y="66"/>
                  </a:cubicBezTo>
                  <a:cubicBezTo>
                    <a:pt x="28" y="66"/>
                    <a:pt x="28" y="67"/>
                    <a:pt x="28" y="67"/>
                  </a:cubicBezTo>
                  <a:cubicBezTo>
                    <a:pt x="27" y="68"/>
                    <a:pt x="28" y="68"/>
                    <a:pt x="27" y="68"/>
                  </a:cubicBezTo>
                  <a:cubicBezTo>
                    <a:pt x="27" y="69"/>
                    <a:pt x="27" y="70"/>
                    <a:pt x="27" y="7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241"/>
            <p:cNvSpPr>
              <a:spLocks/>
            </p:cNvSpPr>
            <p:nvPr/>
          </p:nvSpPr>
          <p:spPr bwMode="auto">
            <a:xfrm>
              <a:off x="1905001" y="6430964"/>
              <a:ext cx="458788" cy="307975"/>
            </a:xfrm>
            <a:custGeom>
              <a:avLst/>
              <a:gdLst>
                <a:gd name="T0" fmla="*/ 83 w 110"/>
                <a:gd name="T1" fmla="*/ 70 h 70"/>
                <a:gd name="T2" fmla="*/ 83 w 110"/>
                <a:gd name="T3" fmla="*/ 68 h 70"/>
                <a:gd name="T4" fmla="*/ 83 w 110"/>
                <a:gd name="T5" fmla="*/ 67 h 70"/>
                <a:gd name="T6" fmla="*/ 82 w 110"/>
                <a:gd name="T7" fmla="*/ 66 h 70"/>
                <a:gd name="T8" fmla="*/ 81 w 110"/>
                <a:gd name="T9" fmla="*/ 61 h 70"/>
                <a:gd name="T10" fmla="*/ 79 w 110"/>
                <a:gd name="T11" fmla="*/ 54 h 70"/>
                <a:gd name="T12" fmla="*/ 76 w 110"/>
                <a:gd name="T13" fmla="*/ 46 h 70"/>
                <a:gd name="T14" fmla="*/ 71 w 110"/>
                <a:gd name="T15" fmla="*/ 38 h 70"/>
                <a:gd name="T16" fmla="*/ 68 w 110"/>
                <a:gd name="T17" fmla="*/ 34 h 70"/>
                <a:gd name="T18" fmla="*/ 65 w 110"/>
                <a:gd name="T19" fmla="*/ 30 h 70"/>
                <a:gd name="T20" fmla="*/ 61 w 110"/>
                <a:gd name="T21" fmla="*/ 26 h 70"/>
                <a:gd name="T22" fmla="*/ 57 w 110"/>
                <a:gd name="T23" fmla="*/ 23 h 70"/>
                <a:gd name="T24" fmla="*/ 48 w 110"/>
                <a:gd name="T25" fmla="*/ 16 h 70"/>
                <a:gd name="T26" fmla="*/ 39 w 110"/>
                <a:gd name="T27" fmla="*/ 11 h 70"/>
                <a:gd name="T28" fmla="*/ 29 w 110"/>
                <a:gd name="T29" fmla="*/ 7 h 70"/>
                <a:gd name="T30" fmla="*/ 20 w 110"/>
                <a:gd name="T31" fmla="*/ 5 h 70"/>
                <a:gd name="T32" fmla="*/ 16 w 110"/>
                <a:gd name="T33" fmla="*/ 4 h 70"/>
                <a:gd name="T34" fmla="*/ 12 w 110"/>
                <a:gd name="T35" fmla="*/ 3 h 70"/>
                <a:gd name="T36" fmla="*/ 6 w 110"/>
                <a:gd name="T37" fmla="*/ 2 h 70"/>
                <a:gd name="T38" fmla="*/ 0 w 110"/>
                <a:gd name="T39" fmla="*/ 1 h 70"/>
                <a:gd name="T40" fmla="*/ 6 w 110"/>
                <a:gd name="T41" fmla="*/ 1 h 70"/>
                <a:gd name="T42" fmla="*/ 12 w 110"/>
                <a:gd name="T43" fmla="*/ 1 h 70"/>
                <a:gd name="T44" fmla="*/ 16 w 110"/>
                <a:gd name="T45" fmla="*/ 0 h 70"/>
                <a:gd name="T46" fmla="*/ 20 w 110"/>
                <a:gd name="T47" fmla="*/ 1 h 70"/>
                <a:gd name="T48" fmla="*/ 30 w 110"/>
                <a:gd name="T49" fmla="*/ 1 h 70"/>
                <a:gd name="T50" fmla="*/ 41 w 110"/>
                <a:gd name="T51" fmla="*/ 3 h 70"/>
                <a:gd name="T52" fmla="*/ 53 w 110"/>
                <a:gd name="T53" fmla="*/ 6 h 70"/>
                <a:gd name="T54" fmla="*/ 65 w 110"/>
                <a:gd name="T55" fmla="*/ 11 h 70"/>
                <a:gd name="T56" fmla="*/ 70 w 110"/>
                <a:gd name="T57" fmla="*/ 14 h 70"/>
                <a:gd name="T58" fmla="*/ 76 w 110"/>
                <a:gd name="T59" fmla="*/ 17 h 70"/>
                <a:gd name="T60" fmla="*/ 81 w 110"/>
                <a:gd name="T61" fmla="*/ 21 h 70"/>
                <a:gd name="T62" fmla="*/ 86 w 110"/>
                <a:gd name="T63" fmla="*/ 26 h 70"/>
                <a:gd name="T64" fmla="*/ 94 w 110"/>
                <a:gd name="T65" fmla="*/ 34 h 70"/>
                <a:gd name="T66" fmla="*/ 100 w 110"/>
                <a:gd name="T67" fmla="*/ 43 h 70"/>
                <a:gd name="T68" fmla="*/ 105 w 110"/>
                <a:gd name="T69" fmla="*/ 51 h 70"/>
                <a:gd name="T70" fmla="*/ 108 w 110"/>
                <a:gd name="T71" fmla="*/ 58 h 70"/>
                <a:gd name="T72" fmla="*/ 109 w 110"/>
                <a:gd name="T73" fmla="*/ 61 h 70"/>
                <a:gd name="T74" fmla="*/ 110 w 110"/>
                <a:gd name="T75" fmla="*/ 63 h 70"/>
                <a:gd name="T76" fmla="*/ 110 w 110"/>
                <a:gd name="T77" fmla="*/ 65 h 70"/>
                <a:gd name="T78" fmla="*/ 83 w 110"/>
                <a:gd name="T7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83" y="70"/>
                  </a:moveTo>
                  <a:cubicBezTo>
                    <a:pt x="83" y="70"/>
                    <a:pt x="83" y="69"/>
                    <a:pt x="83" y="68"/>
                  </a:cubicBezTo>
                  <a:cubicBezTo>
                    <a:pt x="83" y="68"/>
                    <a:pt x="83" y="68"/>
                    <a:pt x="83" y="67"/>
                  </a:cubicBezTo>
                  <a:cubicBezTo>
                    <a:pt x="82" y="67"/>
                    <a:pt x="82" y="66"/>
                    <a:pt x="82" y="66"/>
                  </a:cubicBezTo>
                  <a:cubicBezTo>
                    <a:pt x="82" y="64"/>
                    <a:pt x="82" y="62"/>
                    <a:pt x="81" y="61"/>
                  </a:cubicBezTo>
                  <a:cubicBezTo>
                    <a:pt x="81" y="59"/>
                    <a:pt x="80" y="56"/>
                    <a:pt x="79" y="54"/>
                  </a:cubicBezTo>
                  <a:cubicBezTo>
                    <a:pt x="79" y="51"/>
                    <a:pt x="77" y="49"/>
                    <a:pt x="76" y="46"/>
                  </a:cubicBezTo>
                  <a:cubicBezTo>
                    <a:pt x="75" y="44"/>
                    <a:pt x="73" y="41"/>
                    <a:pt x="71" y="38"/>
                  </a:cubicBezTo>
                  <a:cubicBezTo>
                    <a:pt x="70" y="37"/>
                    <a:pt x="69" y="35"/>
                    <a:pt x="68" y="34"/>
                  </a:cubicBezTo>
                  <a:cubicBezTo>
                    <a:pt x="67" y="33"/>
                    <a:pt x="66" y="31"/>
                    <a:pt x="65" y="30"/>
                  </a:cubicBezTo>
                  <a:cubicBezTo>
                    <a:pt x="64" y="29"/>
                    <a:pt x="63" y="27"/>
                    <a:pt x="61" y="2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4" y="20"/>
                    <a:pt x="51" y="18"/>
                    <a:pt x="48" y="16"/>
                  </a:cubicBezTo>
                  <a:cubicBezTo>
                    <a:pt x="45" y="15"/>
                    <a:pt x="42" y="13"/>
                    <a:pt x="39" y="11"/>
                  </a:cubicBezTo>
                  <a:cubicBezTo>
                    <a:pt x="35" y="10"/>
                    <a:pt x="32" y="9"/>
                    <a:pt x="29" y="7"/>
                  </a:cubicBezTo>
                  <a:cubicBezTo>
                    <a:pt x="26" y="6"/>
                    <a:pt x="23" y="6"/>
                    <a:pt x="20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14" y="4"/>
                    <a:pt x="13" y="3"/>
                    <a:pt x="12" y="3"/>
                  </a:cubicBezTo>
                  <a:cubicBezTo>
                    <a:pt x="10" y="3"/>
                    <a:pt x="8" y="2"/>
                    <a:pt x="6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1"/>
                    <a:pt x="15" y="0"/>
                    <a:pt x="16" y="0"/>
                  </a:cubicBezTo>
                  <a:cubicBezTo>
                    <a:pt x="17" y="0"/>
                    <a:pt x="19" y="1"/>
                    <a:pt x="20" y="1"/>
                  </a:cubicBezTo>
                  <a:cubicBezTo>
                    <a:pt x="23" y="1"/>
                    <a:pt x="27" y="1"/>
                    <a:pt x="30" y="1"/>
                  </a:cubicBezTo>
                  <a:cubicBezTo>
                    <a:pt x="34" y="2"/>
                    <a:pt x="37" y="2"/>
                    <a:pt x="41" y="3"/>
                  </a:cubicBezTo>
                  <a:cubicBezTo>
                    <a:pt x="45" y="4"/>
                    <a:pt x="49" y="5"/>
                    <a:pt x="53" y="6"/>
                  </a:cubicBezTo>
                  <a:cubicBezTo>
                    <a:pt x="57" y="7"/>
                    <a:pt x="61" y="9"/>
                    <a:pt x="65" y="11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2" y="15"/>
                    <a:pt x="74" y="16"/>
                    <a:pt x="76" y="17"/>
                  </a:cubicBezTo>
                  <a:cubicBezTo>
                    <a:pt x="78" y="19"/>
                    <a:pt x="79" y="20"/>
                    <a:pt x="81" y="21"/>
                  </a:cubicBezTo>
                  <a:cubicBezTo>
                    <a:pt x="83" y="23"/>
                    <a:pt x="84" y="24"/>
                    <a:pt x="86" y="26"/>
                  </a:cubicBezTo>
                  <a:cubicBezTo>
                    <a:pt x="89" y="28"/>
                    <a:pt x="91" y="31"/>
                    <a:pt x="94" y="34"/>
                  </a:cubicBezTo>
                  <a:cubicBezTo>
                    <a:pt x="96" y="37"/>
                    <a:pt x="99" y="40"/>
                    <a:pt x="100" y="43"/>
                  </a:cubicBezTo>
                  <a:cubicBezTo>
                    <a:pt x="102" y="46"/>
                    <a:pt x="104" y="49"/>
                    <a:pt x="105" y="51"/>
                  </a:cubicBezTo>
                  <a:cubicBezTo>
                    <a:pt x="106" y="54"/>
                    <a:pt x="107" y="56"/>
                    <a:pt x="108" y="58"/>
                  </a:cubicBezTo>
                  <a:cubicBezTo>
                    <a:pt x="108" y="59"/>
                    <a:pt x="109" y="60"/>
                    <a:pt x="109" y="61"/>
                  </a:cubicBezTo>
                  <a:cubicBezTo>
                    <a:pt x="109" y="62"/>
                    <a:pt x="110" y="62"/>
                    <a:pt x="110" y="63"/>
                  </a:cubicBezTo>
                  <a:cubicBezTo>
                    <a:pt x="110" y="64"/>
                    <a:pt x="110" y="65"/>
                    <a:pt x="110" y="65"/>
                  </a:cubicBezTo>
                  <a:lnTo>
                    <a:pt x="83" y="70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Freeform 242"/>
            <p:cNvSpPr>
              <a:spLocks/>
            </p:cNvSpPr>
            <p:nvPr/>
          </p:nvSpPr>
          <p:spPr bwMode="auto">
            <a:xfrm>
              <a:off x="2255838" y="6134101"/>
              <a:ext cx="128588" cy="517525"/>
            </a:xfrm>
            <a:custGeom>
              <a:avLst/>
              <a:gdLst>
                <a:gd name="T0" fmla="*/ 0 w 31"/>
                <a:gd name="T1" fmla="*/ 117 h 117"/>
                <a:gd name="T2" fmla="*/ 1 w 31"/>
                <a:gd name="T3" fmla="*/ 112 h 117"/>
                <a:gd name="T4" fmla="*/ 1 w 31"/>
                <a:gd name="T5" fmla="*/ 98 h 117"/>
                <a:gd name="T6" fmla="*/ 6 w 31"/>
                <a:gd name="T7" fmla="*/ 55 h 117"/>
                <a:gd name="T8" fmla="*/ 12 w 31"/>
                <a:gd name="T9" fmla="*/ 33 h 117"/>
                <a:gd name="T10" fmla="*/ 19 w 31"/>
                <a:gd name="T11" fmla="*/ 15 h 117"/>
                <a:gd name="T12" fmla="*/ 24 w 31"/>
                <a:gd name="T13" fmla="*/ 8 h 117"/>
                <a:gd name="T14" fmla="*/ 27 w 31"/>
                <a:gd name="T15" fmla="*/ 3 h 117"/>
                <a:gd name="T16" fmla="*/ 30 w 31"/>
                <a:gd name="T17" fmla="*/ 0 h 117"/>
                <a:gd name="T18" fmla="*/ 31 w 31"/>
                <a:gd name="T19" fmla="*/ 0 h 117"/>
                <a:gd name="T20" fmla="*/ 31 w 31"/>
                <a:gd name="T21" fmla="*/ 1 h 117"/>
                <a:gd name="T22" fmla="*/ 28 w 31"/>
                <a:gd name="T23" fmla="*/ 4 h 117"/>
                <a:gd name="T24" fmla="*/ 26 w 31"/>
                <a:gd name="T25" fmla="*/ 9 h 117"/>
                <a:gd name="T26" fmla="*/ 23 w 31"/>
                <a:gd name="T27" fmla="*/ 16 h 117"/>
                <a:gd name="T28" fmla="*/ 20 w 31"/>
                <a:gd name="T29" fmla="*/ 35 h 117"/>
                <a:gd name="T30" fmla="*/ 20 w 31"/>
                <a:gd name="T31" fmla="*/ 56 h 117"/>
                <a:gd name="T32" fmla="*/ 25 w 31"/>
                <a:gd name="T33" fmla="*/ 96 h 117"/>
                <a:gd name="T34" fmla="*/ 27 w 31"/>
                <a:gd name="T35" fmla="*/ 109 h 117"/>
                <a:gd name="T36" fmla="*/ 28 w 31"/>
                <a:gd name="T37" fmla="*/ 114 h 117"/>
                <a:gd name="T38" fmla="*/ 0 w 31"/>
                <a:gd name="T3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117">
                  <a:moveTo>
                    <a:pt x="0" y="117"/>
                  </a:moveTo>
                  <a:cubicBezTo>
                    <a:pt x="0" y="117"/>
                    <a:pt x="0" y="115"/>
                    <a:pt x="1" y="112"/>
                  </a:cubicBezTo>
                  <a:cubicBezTo>
                    <a:pt x="1" y="108"/>
                    <a:pt x="1" y="103"/>
                    <a:pt x="1" y="98"/>
                  </a:cubicBezTo>
                  <a:cubicBezTo>
                    <a:pt x="2" y="86"/>
                    <a:pt x="3" y="70"/>
                    <a:pt x="6" y="55"/>
                  </a:cubicBezTo>
                  <a:cubicBezTo>
                    <a:pt x="8" y="47"/>
                    <a:pt x="9" y="40"/>
                    <a:pt x="12" y="33"/>
                  </a:cubicBezTo>
                  <a:cubicBezTo>
                    <a:pt x="14" y="26"/>
                    <a:pt x="17" y="20"/>
                    <a:pt x="19" y="15"/>
                  </a:cubicBezTo>
                  <a:cubicBezTo>
                    <a:pt x="21" y="12"/>
                    <a:pt x="22" y="10"/>
                    <a:pt x="24" y="8"/>
                  </a:cubicBezTo>
                  <a:cubicBezTo>
                    <a:pt x="25" y="6"/>
                    <a:pt x="26" y="4"/>
                    <a:pt x="27" y="3"/>
                  </a:cubicBezTo>
                  <a:cubicBezTo>
                    <a:pt x="29" y="2"/>
                    <a:pt x="30" y="1"/>
                    <a:pt x="3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1"/>
                  </a:cubicBezTo>
                  <a:cubicBezTo>
                    <a:pt x="30" y="1"/>
                    <a:pt x="29" y="2"/>
                    <a:pt x="28" y="4"/>
                  </a:cubicBezTo>
                  <a:cubicBezTo>
                    <a:pt x="28" y="5"/>
                    <a:pt x="27" y="7"/>
                    <a:pt x="26" y="9"/>
                  </a:cubicBezTo>
                  <a:cubicBezTo>
                    <a:pt x="25" y="11"/>
                    <a:pt x="24" y="14"/>
                    <a:pt x="23" y="16"/>
                  </a:cubicBezTo>
                  <a:cubicBezTo>
                    <a:pt x="22" y="21"/>
                    <a:pt x="21" y="28"/>
                    <a:pt x="20" y="35"/>
                  </a:cubicBezTo>
                  <a:cubicBezTo>
                    <a:pt x="20" y="42"/>
                    <a:pt x="20" y="49"/>
                    <a:pt x="20" y="56"/>
                  </a:cubicBezTo>
                  <a:cubicBezTo>
                    <a:pt x="21" y="71"/>
                    <a:pt x="23" y="85"/>
                    <a:pt x="25" y="96"/>
                  </a:cubicBezTo>
                  <a:cubicBezTo>
                    <a:pt x="26" y="102"/>
                    <a:pt x="27" y="106"/>
                    <a:pt x="27" y="109"/>
                  </a:cubicBezTo>
                  <a:cubicBezTo>
                    <a:pt x="28" y="112"/>
                    <a:pt x="28" y="114"/>
                    <a:pt x="28" y="114"/>
                  </a:cubicBezTo>
                  <a:lnTo>
                    <a:pt x="0" y="117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Freeform 243"/>
            <p:cNvSpPr>
              <a:spLocks/>
            </p:cNvSpPr>
            <p:nvPr/>
          </p:nvSpPr>
          <p:spPr bwMode="auto">
            <a:xfrm>
              <a:off x="2605088" y="6294439"/>
              <a:ext cx="358775" cy="382588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Oval 244"/>
            <p:cNvSpPr>
              <a:spLocks noChangeArrowheads="1"/>
            </p:cNvSpPr>
            <p:nvPr/>
          </p:nvSpPr>
          <p:spPr bwMode="auto">
            <a:xfrm>
              <a:off x="2722563" y="6421439"/>
              <a:ext cx="125413" cy="133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Oval 245"/>
            <p:cNvSpPr>
              <a:spLocks noChangeArrowheads="1"/>
            </p:cNvSpPr>
            <p:nvPr/>
          </p:nvSpPr>
          <p:spPr bwMode="auto">
            <a:xfrm>
              <a:off x="2743201" y="6443664"/>
              <a:ext cx="84138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Freeform 246"/>
            <p:cNvSpPr>
              <a:spLocks/>
            </p:cNvSpPr>
            <p:nvPr/>
          </p:nvSpPr>
          <p:spPr bwMode="auto">
            <a:xfrm>
              <a:off x="2605088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Oval 247"/>
            <p:cNvSpPr>
              <a:spLocks noChangeArrowheads="1"/>
            </p:cNvSpPr>
            <p:nvPr/>
          </p:nvSpPr>
          <p:spPr bwMode="auto">
            <a:xfrm>
              <a:off x="2722563" y="6069014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Oval 248"/>
            <p:cNvSpPr>
              <a:spLocks noChangeArrowheads="1"/>
            </p:cNvSpPr>
            <p:nvPr/>
          </p:nvSpPr>
          <p:spPr bwMode="auto">
            <a:xfrm>
              <a:off x="2743201" y="6091239"/>
              <a:ext cx="84138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Freeform 249"/>
            <p:cNvSpPr>
              <a:spLocks/>
            </p:cNvSpPr>
            <p:nvPr/>
          </p:nvSpPr>
          <p:spPr bwMode="auto">
            <a:xfrm>
              <a:off x="2205038" y="5834064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Oval 250"/>
            <p:cNvSpPr>
              <a:spLocks noChangeArrowheads="1"/>
            </p:cNvSpPr>
            <p:nvPr/>
          </p:nvSpPr>
          <p:spPr bwMode="auto">
            <a:xfrm>
              <a:off x="2322513" y="5962651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Freeform 252"/>
            <p:cNvSpPr>
              <a:spLocks/>
            </p:cNvSpPr>
            <p:nvPr/>
          </p:nvSpPr>
          <p:spPr bwMode="auto">
            <a:xfrm>
              <a:off x="1738313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Oval 253"/>
            <p:cNvSpPr>
              <a:spLocks noChangeArrowheads="1"/>
            </p:cNvSpPr>
            <p:nvPr/>
          </p:nvSpPr>
          <p:spPr bwMode="auto">
            <a:xfrm>
              <a:off x="1855788" y="6069014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Oval 254"/>
            <p:cNvSpPr>
              <a:spLocks noChangeArrowheads="1"/>
            </p:cNvSpPr>
            <p:nvPr/>
          </p:nvSpPr>
          <p:spPr bwMode="auto">
            <a:xfrm>
              <a:off x="1876426" y="6091239"/>
              <a:ext cx="82550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255"/>
            <p:cNvSpPr>
              <a:spLocks/>
            </p:cNvSpPr>
            <p:nvPr/>
          </p:nvSpPr>
          <p:spPr bwMode="auto">
            <a:xfrm>
              <a:off x="1638301" y="6205539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Oval 256"/>
            <p:cNvSpPr>
              <a:spLocks noChangeArrowheads="1"/>
            </p:cNvSpPr>
            <p:nvPr/>
          </p:nvSpPr>
          <p:spPr bwMode="auto">
            <a:xfrm>
              <a:off x="1755776" y="6334126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" name="Oval 257"/>
            <p:cNvSpPr>
              <a:spLocks noChangeArrowheads="1"/>
            </p:cNvSpPr>
            <p:nvPr/>
          </p:nvSpPr>
          <p:spPr bwMode="auto">
            <a:xfrm>
              <a:off x="1776413" y="6354764"/>
              <a:ext cx="82550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0" name="Freeform 259"/>
            <p:cNvSpPr>
              <a:spLocks/>
            </p:cNvSpPr>
            <p:nvPr/>
          </p:nvSpPr>
          <p:spPr bwMode="auto">
            <a:xfrm>
              <a:off x="11047414" y="5583239"/>
              <a:ext cx="204788" cy="1147763"/>
            </a:xfrm>
            <a:custGeom>
              <a:avLst/>
              <a:gdLst>
                <a:gd name="T0" fmla="*/ 27 w 129"/>
                <a:gd name="T1" fmla="*/ 61 h 723"/>
                <a:gd name="T2" fmla="*/ 0 w 129"/>
                <a:gd name="T3" fmla="*/ 712 h 723"/>
                <a:gd name="T4" fmla="*/ 129 w 129"/>
                <a:gd name="T5" fmla="*/ 723 h 723"/>
                <a:gd name="T6" fmla="*/ 98 w 129"/>
                <a:gd name="T7" fmla="*/ 0 h 723"/>
                <a:gd name="T8" fmla="*/ 27 w 129"/>
                <a:gd name="T9" fmla="*/ 61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23">
                  <a:moveTo>
                    <a:pt x="27" y="61"/>
                  </a:moveTo>
                  <a:lnTo>
                    <a:pt x="0" y="712"/>
                  </a:lnTo>
                  <a:lnTo>
                    <a:pt x="129" y="723"/>
                  </a:lnTo>
                  <a:lnTo>
                    <a:pt x="98" y="0"/>
                  </a:lnTo>
                  <a:lnTo>
                    <a:pt x="27" y="6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3" name="Freeform 262"/>
            <p:cNvSpPr>
              <a:spLocks/>
            </p:cNvSpPr>
            <p:nvPr/>
          </p:nvSpPr>
          <p:spPr bwMode="auto">
            <a:xfrm>
              <a:off x="11214101" y="5913439"/>
              <a:ext cx="30163" cy="596900"/>
            </a:xfrm>
            <a:custGeom>
              <a:avLst/>
              <a:gdLst>
                <a:gd name="T0" fmla="*/ 0 w 7"/>
                <a:gd name="T1" fmla="*/ 0 h 135"/>
                <a:gd name="T2" fmla="*/ 7 w 7"/>
                <a:gd name="T3" fmla="*/ 135 h 135"/>
                <a:gd name="T4" fmla="*/ 7 w 7"/>
                <a:gd name="T5" fmla="*/ 135 h 135"/>
                <a:gd name="T6" fmla="*/ 0 w 7"/>
                <a:gd name="T7" fmla="*/ 0 h 135"/>
                <a:gd name="T8" fmla="*/ 0 w 7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5">
                  <a:moveTo>
                    <a:pt x="0" y="0"/>
                  </a:moveTo>
                  <a:cubicBezTo>
                    <a:pt x="7" y="135"/>
                    <a:pt x="7" y="135"/>
                    <a:pt x="7" y="135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4" name="Freeform 263"/>
            <p:cNvSpPr>
              <a:spLocks/>
            </p:cNvSpPr>
            <p:nvPr/>
          </p:nvSpPr>
          <p:spPr bwMode="auto">
            <a:xfrm>
              <a:off x="11244264" y="6510339"/>
              <a:ext cx="3175" cy="123825"/>
            </a:xfrm>
            <a:custGeom>
              <a:avLst/>
              <a:gdLst>
                <a:gd name="T0" fmla="*/ 0 w 1"/>
                <a:gd name="T1" fmla="*/ 0 h 28"/>
                <a:gd name="T2" fmla="*/ 0 w 1"/>
                <a:gd name="T3" fmla="*/ 0 h 28"/>
                <a:gd name="T4" fmla="*/ 1 w 1"/>
                <a:gd name="T5" fmla="*/ 28 h 28"/>
                <a:gd name="T6" fmla="*/ 1 w 1"/>
                <a:gd name="T7" fmla="*/ 28 h 28"/>
                <a:gd name="T8" fmla="*/ 0 w 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5" name="Freeform 264"/>
            <p:cNvSpPr>
              <a:spLocks/>
            </p:cNvSpPr>
            <p:nvPr/>
          </p:nvSpPr>
          <p:spPr bwMode="auto">
            <a:xfrm>
              <a:off x="11247439" y="6634164"/>
              <a:ext cx="4763" cy="96838"/>
            </a:xfrm>
            <a:custGeom>
              <a:avLst/>
              <a:gdLst>
                <a:gd name="T0" fmla="*/ 0 w 1"/>
                <a:gd name="T1" fmla="*/ 0 h 22"/>
                <a:gd name="T2" fmla="*/ 0 w 1"/>
                <a:gd name="T3" fmla="*/ 0 h 22"/>
                <a:gd name="T4" fmla="*/ 1 w 1"/>
                <a:gd name="T5" fmla="*/ 22 h 22"/>
                <a:gd name="T6" fmla="*/ 0 w 1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6" name="Freeform 265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7" name="Freeform 266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8" name="Freeform 267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9" name="Freeform 268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0" name="Freeform 269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1" name="Freeform 270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4" name="Freeform 283"/>
            <p:cNvSpPr>
              <a:spLocks/>
            </p:cNvSpPr>
            <p:nvPr/>
          </p:nvSpPr>
          <p:spPr bwMode="auto">
            <a:xfrm>
              <a:off x="1296988" y="5318126"/>
              <a:ext cx="195263" cy="1500188"/>
            </a:xfrm>
            <a:custGeom>
              <a:avLst/>
              <a:gdLst>
                <a:gd name="T0" fmla="*/ 23 w 123"/>
                <a:gd name="T1" fmla="*/ 0 h 945"/>
                <a:gd name="T2" fmla="*/ 0 w 123"/>
                <a:gd name="T3" fmla="*/ 934 h 945"/>
                <a:gd name="T4" fmla="*/ 123 w 123"/>
                <a:gd name="T5" fmla="*/ 945 h 945"/>
                <a:gd name="T6" fmla="*/ 100 w 123"/>
                <a:gd name="T7" fmla="*/ 0 h 945"/>
                <a:gd name="T8" fmla="*/ 23 w 123"/>
                <a:gd name="T9" fmla="*/ 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45">
                  <a:moveTo>
                    <a:pt x="23" y="0"/>
                  </a:moveTo>
                  <a:lnTo>
                    <a:pt x="0" y="934"/>
                  </a:lnTo>
                  <a:lnTo>
                    <a:pt x="123" y="945"/>
                  </a:lnTo>
                  <a:lnTo>
                    <a:pt x="100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8" name="Freeform 327"/>
            <p:cNvSpPr>
              <a:spLocks/>
            </p:cNvSpPr>
            <p:nvPr/>
          </p:nvSpPr>
          <p:spPr bwMode="auto">
            <a:xfrm>
              <a:off x="8234364" y="6275389"/>
              <a:ext cx="479425" cy="557213"/>
            </a:xfrm>
            <a:custGeom>
              <a:avLst/>
              <a:gdLst>
                <a:gd name="T0" fmla="*/ 0 w 115"/>
                <a:gd name="T1" fmla="*/ 122 h 126"/>
                <a:gd name="T2" fmla="*/ 1 w 115"/>
                <a:gd name="T3" fmla="*/ 120 h 126"/>
                <a:gd name="T4" fmla="*/ 2 w 115"/>
                <a:gd name="T5" fmla="*/ 114 h 126"/>
                <a:gd name="T6" fmla="*/ 9 w 115"/>
                <a:gd name="T7" fmla="*/ 94 h 126"/>
                <a:gd name="T8" fmla="*/ 21 w 115"/>
                <a:gd name="T9" fmla="*/ 67 h 126"/>
                <a:gd name="T10" fmla="*/ 29 w 115"/>
                <a:gd name="T11" fmla="*/ 53 h 126"/>
                <a:gd name="T12" fmla="*/ 40 w 115"/>
                <a:gd name="T13" fmla="*/ 40 h 126"/>
                <a:gd name="T14" fmla="*/ 51 w 115"/>
                <a:gd name="T15" fmla="*/ 28 h 126"/>
                <a:gd name="T16" fmla="*/ 64 w 115"/>
                <a:gd name="T17" fmla="*/ 18 h 126"/>
                <a:gd name="T18" fmla="*/ 71 w 115"/>
                <a:gd name="T19" fmla="*/ 14 h 126"/>
                <a:gd name="T20" fmla="*/ 77 w 115"/>
                <a:gd name="T21" fmla="*/ 10 h 126"/>
                <a:gd name="T22" fmla="*/ 89 w 115"/>
                <a:gd name="T23" fmla="*/ 5 h 126"/>
                <a:gd name="T24" fmla="*/ 100 w 115"/>
                <a:gd name="T25" fmla="*/ 2 h 126"/>
                <a:gd name="T26" fmla="*/ 108 w 115"/>
                <a:gd name="T27" fmla="*/ 1 h 126"/>
                <a:gd name="T28" fmla="*/ 115 w 115"/>
                <a:gd name="T29" fmla="*/ 0 h 126"/>
                <a:gd name="T30" fmla="*/ 109 w 115"/>
                <a:gd name="T31" fmla="*/ 2 h 126"/>
                <a:gd name="T32" fmla="*/ 101 w 115"/>
                <a:gd name="T33" fmla="*/ 6 h 126"/>
                <a:gd name="T34" fmla="*/ 92 w 115"/>
                <a:gd name="T35" fmla="*/ 11 h 126"/>
                <a:gd name="T36" fmla="*/ 82 w 115"/>
                <a:gd name="T37" fmla="*/ 19 h 126"/>
                <a:gd name="T38" fmla="*/ 78 w 115"/>
                <a:gd name="T39" fmla="*/ 23 h 126"/>
                <a:gd name="T40" fmla="*/ 73 w 115"/>
                <a:gd name="T41" fmla="*/ 28 h 126"/>
                <a:gd name="T42" fmla="*/ 64 w 115"/>
                <a:gd name="T43" fmla="*/ 39 h 126"/>
                <a:gd name="T44" fmla="*/ 57 w 115"/>
                <a:gd name="T45" fmla="*/ 52 h 126"/>
                <a:gd name="T46" fmla="*/ 43 w 115"/>
                <a:gd name="T47" fmla="*/ 103 h 126"/>
                <a:gd name="T48" fmla="*/ 42 w 115"/>
                <a:gd name="T49" fmla="*/ 120 h 126"/>
                <a:gd name="T50" fmla="*/ 42 w 115"/>
                <a:gd name="T51" fmla="*/ 124 h 126"/>
                <a:gd name="T52" fmla="*/ 42 w 115"/>
                <a:gd name="T53" fmla="*/ 125 h 126"/>
                <a:gd name="T54" fmla="*/ 42 w 115"/>
                <a:gd name="T55" fmla="*/ 126 h 126"/>
                <a:gd name="T56" fmla="*/ 0 w 115"/>
                <a:gd name="T57" fmla="*/ 1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0" y="122"/>
                  </a:moveTo>
                  <a:cubicBezTo>
                    <a:pt x="0" y="122"/>
                    <a:pt x="0" y="121"/>
                    <a:pt x="1" y="120"/>
                  </a:cubicBezTo>
                  <a:cubicBezTo>
                    <a:pt x="1" y="118"/>
                    <a:pt x="1" y="116"/>
                    <a:pt x="2" y="114"/>
                  </a:cubicBezTo>
                  <a:cubicBezTo>
                    <a:pt x="3" y="109"/>
                    <a:pt x="5" y="102"/>
                    <a:pt x="9" y="94"/>
                  </a:cubicBezTo>
                  <a:cubicBezTo>
                    <a:pt x="12" y="86"/>
                    <a:pt x="16" y="77"/>
                    <a:pt x="21" y="67"/>
                  </a:cubicBezTo>
                  <a:cubicBezTo>
                    <a:pt x="23" y="63"/>
                    <a:pt x="26" y="58"/>
                    <a:pt x="29" y="53"/>
                  </a:cubicBezTo>
                  <a:cubicBezTo>
                    <a:pt x="33" y="49"/>
                    <a:pt x="36" y="44"/>
                    <a:pt x="40" y="40"/>
                  </a:cubicBezTo>
                  <a:cubicBezTo>
                    <a:pt x="43" y="36"/>
                    <a:pt x="47" y="32"/>
                    <a:pt x="51" y="28"/>
                  </a:cubicBezTo>
                  <a:cubicBezTo>
                    <a:pt x="56" y="24"/>
                    <a:pt x="60" y="21"/>
                    <a:pt x="64" y="18"/>
                  </a:cubicBezTo>
                  <a:cubicBezTo>
                    <a:pt x="66" y="17"/>
                    <a:pt x="69" y="15"/>
                    <a:pt x="71" y="14"/>
                  </a:cubicBezTo>
                  <a:cubicBezTo>
                    <a:pt x="73" y="13"/>
                    <a:pt x="75" y="12"/>
                    <a:pt x="77" y="10"/>
                  </a:cubicBezTo>
                  <a:cubicBezTo>
                    <a:pt x="81" y="8"/>
                    <a:pt x="85" y="7"/>
                    <a:pt x="89" y="5"/>
                  </a:cubicBezTo>
                  <a:cubicBezTo>
                    <a:pt x="93" y="4"/>
                    <a:pt x="97" y="3"/>
                    <a:pt x="100" y="2"/>
                  </a:cubicBezTo>
                  <a:cubicBezTo>
                    <a:pt x="103" y="2"/>
                    <a:pt x="106" y="1"/>
                    <a:pt x="108" y="1"/>
                  </a:cubicBezTo>
                  <a:cubicBezTo>
                    <a:pt x="113" y="0"/>
                    <a:pt x="115" y="0"/>
                    <a:pt x="115" y="0"/>
                  </a:cubicBezTo>
                  <a:cubicBezTo>
                    <a:pt x="115" y="0"/>
                    <a:pt x="113" y="1"/>
                    <a:pt x="109" y="2"/>
                  </a:cubicBezTo>
                  <a:cubicBezTo>
                    <a:pt x="107" y="3"/>
                    <a:pt x="104" y="5"/>
                    <a:pt x="101" y="6"/>
                  </a:cubicBezTo>
                  <a:cubicBezTo>
                    <a:pt x="98" y="7"/>
                    <a:pt x="95" y="9"/>
                    <a:pt x="92" y="11"/>
                  </a:cubicBezTo>
                  <a:cubicBezTo>
                    <a:pt x="89" y="13"/>
                    <a:pt x="86" y="16"/>
                    <a:pt x="82" y="19"/>
                  </a:cubicBezTo>
                  <a:cubicBezTo>
                    <a:pt x="81" y="20"/>
                    <a:pt x="79" y="22"/>
                    <a:pt x="78" y="23"/>
                  </a:cubicBezTo>
                  <a:cubicBezTo>
                    <a:pt x="76" y="25"/>
                    <a:pt x="74" y="26"/>
                    <a:pt x="73" y="28"/>
                  </a:cubicBezTo>
                  <a:cubicBezTo>
                    <a:pt x="70" y="32"/>
                    <a:pt x="67" y="35"/>
                    <a:pt x="64" y="39"/>
                  </a:cubicBezTo>
                  <a:cubicBezTo>
                    <a:pt x="62" y="43"/>
                    <a:pt x="59" y="48"/>
                    <a:pt x="57" y="52"/>
                  </a:cubicBezTo>
                  <a:cubicBezTo>
                    <a:pt x="48" y="69"/>
                    <a:pt x="44" y="88"/>
                    <a:pt x="43" y="103"/>
                  </a:cubicBezTo>
                  <a:cubicBezTo>
                    <a:pt x="42" y="110"/>
                    <a:pt x="42" y="116"/>
                    <a:pt x="42" y="120"/>
                  </a:cubicBezTo>
                  <a:cubicBezTo>
                    <a:pt x="42" y="122"/>
                    <a:pt x="42" y="123"/>
                    <a:pt x="42" y="124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2" y="126"/>
                    <a:pt x="42" y="126"/>
                    <a:pt x="42" y="126"/>
                  </a:cubicBezTo>
                  <a:lnTo>
                    <a:pt x="0" y="12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9" name="Freeform 328"/>
            <p:cNvSpPr>
              <a:spLocks/>
            </p:cNvSpPr>
            <p:nvPr/>
          </p:nvSpPr>
          <p:spPr bwMode="auto">
            <a:xfrm>
              <a:off x="7975601" y="6275389"/>
              <a:ext cx="479425" cy="557213"/>
            </a:xfrm>
            <a:custGeom>
              <a:avLst/>
              <a:gdLst>
                <a:gd name="T0" fmla="*/ 73 w 115"/>
                <a:gd name="T1" fmla="*/ 126 h 126"/>
                <a:gd name="T2" fmla="*/ 73 w 115"/>
                <a:gd name="T3" fmla="*/ 125 h 126"/>
                <a:gd name="T4" fmla="*/ 73 w 115"/>
                <a:gd name="T5" fmla="*/ 124 h 126"/>
                <a:gd name="T6" fmla="*/ 73 w 115"/>
                <a:gd name="T7" fmla="*/ 120 h 126"/>
                <a:gd name="T8" fmla="*/ 72 w 115"/>
                <a:gd name="T9" fmla="*/ 103 h 126"/>
                <a:gd name="T10" fmla="*/ 58 w 115"/>
                <a:gd name="T11" fmla="*/ 52 h 126"/>
                <a:gd name="T12" fmla="*/ 51 w 115"/>
                <a:gd name="T13" fmla="*/ 39 h 126"/>
                <a:gd name="T14" fmla="*/ 42 w 115"/>
                <a:gd name="T15" fmla="*/ 28 h 126"/>
                <a:gd name="T16" fmla="*/ 37 w 115"/>
                <a:gd name="T17" fmla="*/ 23 h 126"/>
                <a:gd name="T18" fmla="*/ 32 w 115"/>
                <a:gd name="T19" fmla="*/ 19 h 126"/>
                <a:gd name="T20" fmla="*/ 23 w 115"/>
                <a:gd name="T21" fmla="*/ 11 h 126"/>
                <a:gd name="T22" fmla="*/ 14 w 115"/>
                <a:gd name="T23" fmla="*/ 6 h 126"/>
                <a:gd name="T24" fmla="*/ 6 w 115"/>
                <a:gd name="T25" fmla="*/ 2 h 126"/>
                <a:gd name="T26" fmla="*/ 0 w 115"/>
                <a:gd name="T27" fmla="*/ 0 h 126"/>
                <a:gd name="T28" fmla="*/ 7 w 115"/>
                <a:gd name="T29" fmla="*/ 1 h 126"/>
                <a:gd name="T30" fmla="*/ 15 w 115"/>
                <a:gd name="T31" fmla="*/ 2 h 126"/>
                <a:gd name="T32" fmla="*/ 26 w 115"/>
                <a:gd name="T33" fmla="*/ 5 h 126"/>
                <a:gd name="T34" fmla="*/ 38 w 115"/>
                <a:gd name="T35" fmla="*/ 10 h 126"/>
                <a:gd name="T36" fmla="*/ 44 w 115"/>
                <a:gd name="T37" fmla="*/ 14 h 126"/>
                <a:gd name="T38" fmla="*/ 51 w 115"/>
                <a:gd name="T39" fmla="*/ 18 h 126"/>
                <a:gd name="T40" fmla="*/ 63 w 115"/>
                <a:gd name="T41" fmla="*/ 28 h 126"/>
                <a:gd name="T42" fmla="*/ 75 w 115"/>
                <a:gd name="T43" fmla="*/ 40 h 126"/>
                <a:gd name="T44" fmla="*/ 86 w 115"/>
                <a:gd name="T45" fmla="*/ 53 h 126"/>
                <a:gd name="T46" fmla="*/ 94 w 115"/>
                <a:gd name="T47" fmla="*/ 67 h 126"/>
                <a:gd name="T48" fmla="*/ 106 w 115"/>
                <a:gd name="T49" fmla="*/ 94 h 126"/>
                <a:gd name="T50" fmla="*/ 113 w 115"/>
                <a:gd name="T51" fmla="*/ 114 h 126"/>
                <a:gd name="T52" fmla="*/ 114 w 115"/>
                <a:gd name="T53" fmla="*/ 120 h 126"/>
                <a:gd name="T54" fmla="*/ 115 w 115"/>
                <a:gd name="T55" fmla="*/ 122 h 126"/>
                <a:gd name="T56" fmla="*/ 73 w 115"/>
                <a:gd name="T5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73" y="126"/>
                  </a:moveTo>
                  <a:cubicBezTo>
                    <a:pt x="73" y="125"/>
                    <a:pt x="73" y="125"/>
                    <a:pt x="73" y="125"/>
                  </a:cubicBezTo>
                  <a:cubicBezTo>
                    <a:pt x="73" y="125"/>
                    <a:pt x="73" y="125"/>
                    <a:pt x="73" y="124"/>
                  </a:cubicBezTo>
                  <a:cubicBezTo>
                    <a:pt x="73" y="123"/>
                    <a:pt x="73" y="122"/>
                    <a:pt x="73" y="120"/>
                  </a:cubicBezTo>
                  <a:cubicBezTo>
                    <a:pt x="73" y="116"/>
                    <a:pt x="73" y="110"/>
                    <a:pt x="72" y="103"/>
                  </a:cubicBezTo>
                  <a:cubicBezTo>
                    <a:pt x="70" y="88"/>
                    <a:pt x="66" y="69"/>
                    <a:pt x="58" y="52"/>
                  </a:cubicBezTo>
                  <a:cubicBezTo>
                    <a:pt x="56" y="48"/>
                    <a:pt x="53" y="43"/>
                    <a:pt x="51" y="39"/>
                  </a:cubicBezTo>
                  <a:cubicBezTo>
                    <a:pt x="48" y="35"/>
                    <a:pt x="45" y="32"/>
                    <a:pt x="42" y="28"/>
                  </a:cubicBezTo>
                  <a:cubicBezTo>
                    <a:pt x="40" y="26"/>
                    <a:pt x="39" y="25"/>
                    <a:pt x="37" y="23"/>
                  </a:cubicBezTo>
                  <a:cubicBezTo>
                    <a:pt x="36" y="22"/>
                    <a:pt x="34" y="20"/>
                    <a:pt x="32" y="19"/>
                  </a:cubicBezTo>
                  <a:cubicBezTo>
                    <a:pt x="29" y="16"/>
                    <a:pt x="26" y="13"/>
                    <a:pt x="23" y="11"/>
                  </a:cubicBezTo>
                  <a:cubicBezTo>
                    <a:pt x="20" y="9"/>
                    <a:pt x="16" y="7"/>
                    <a:pt x="14" y="6"/>
                  </a:cubicBezTo>
                  <a:cubicBezTo>
                    <a:pt x="11" y="5"/>
                    <a:pt x="8" y="3"/>
                    <a:pt x="6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7" y="1"/>
                  </a:cubicBezTo>
                  <a:cubicBezTo>
                    <a:pt x="9" y="1"/>
                    <a:pt x="12" y="2"/>
                    <a:pt x="15" y="2"/>
                  </a:cubicBezTo>
                  <a:cubicBezTo>
                    <a:pt x="18" y="3"/>
                    <a:pt x="22" y="4"/>
                    <a:pt x="26" y="5"/>
                  </a:cubicBezTo>
                  <a:cubicBezTo>
                    <a:pt x="29" y="7"/>
                    <a:pt x="33" y="8"/>
                    <a:pt x="38" y="10"/>
                  </a:cubicBezTo>
                  <a:cubicBezTo>
                    <a:pt x="40" y="12"/>
                    <a:pt x="42" y="13"/>
                    <a:pt x="44" y="14"/>
                  </a:cubicBezTo>
                  <a:cubicBezTo>
                    <a:pt x="46" y="15"/>
                    <a:pt x="49" y="17"/>
                    <a:pt x="51" y="18"/>
                  </a:cubicBezTo>
                  <a:cubicBezTo>
                    <a:pt x="55" y="21"/>
                    <a:pt x="59" y="24"/>
                    <a:pt x="63" y="28"/>
                  </a:cubicBezTo>
                  <a:cubicBezTo>
                    <a:pt x="68" y="32"/>
                    <a:pt x="71" y="36"/>
                    <a:pt x="75" y="40"/>
                  </a:cubicBezTo>
                  <a:cubicBezTo>
                    <a:pt x="79" y="44"/>
                    <a:pt x="82" y="49"/>
                    <a:pt x="86" y="53"/>
                  </a:cubicBezTo>
                  <a:cubicBezTo>
                    <a:pt x="89" y="58"/>
                    <a:pt x="92" y="63"/>
                    <a:pt x="94" y="67"/>
                  </a:cubicBezTo>
                  <a:cubicBezTo>
                    <a:pt x="99" y="77"/>
                    <a:pt x="103" y="86"/>
                    <a:pt x="106" y="94"/>
                  </a:cubicBezTo>
                  <a:cubicBezTo>
                    <a:pt x="109" y="102"/>
                    <a:pt x="111" y="109"/>
                    <a:pt x="113" y="114"/>
                  </a:cubicBezTo>
                  <a:cubicBezTo>
                    <a:pt x="113" y="116"/>
                    <a:pt x="114" y="118"/>
                    <a:pt x="114" y="120"/>
                  </a:cubicBezTo>
                  <a:cubicBezTo>
                    <a:pt x="114" y="121"/>
                    <a:pt x="115" y="122"/>
                    <a:pt x="115" y="122"/>
                  </a:cubicBezTo>
                  <a:lnTo>
                    <a:pt x="73" y="126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0" name="Freeform 329"/>
            <p:cNvSpPr>
              <a:spLocks/>
            </p:cNvSpPr>
            <p:nvPr/>
          </p:nvSpPr>
          <p:spPr bwMode="auto">
            <a:xfrm>
              <a:off x="8255001" y="6515101"/>
              <a:ext cx="492125" cy="317500"/>
            </a:xfrm>
            <a:custGeom>
              <a:avLst/>
              <a:gdLst>
                <a:gd name="T0" fmla="*/ 0 w 118"/>
                <a:gd name="T1" fmla="*/ 65 h 72"/>
                <a:gd name="T2" fmla="*/ 1 w 118"/>
                <a:gd name="T3" fmla="*/ 64 h 72"/>
                <a:gd name="T4" fmla="*/ 1 w 118"/>
                <a:gd name="T5" fmla="*/ 63 h 72"/>
                <a:gd name="T6" fmla="*/ 2 w 118"/>
                <a:gd name="T7" fmla="*/ 60 h 72"/>
                <a:gd name="T8" fmla="*/ 3 w 118"/>
                <a:gd name="T9" fmla="*/ 57 h 72"/>
                <a:gd name="T10" fmla="*/ 7 w 118"/>
                <a:gd name="T11" fmla="*/ 50 h 72"/>
                <a:gd name="T12" fmla="*/ 12 w 118"/>
                <a:gd name="T13" fmla="*/ 42 h 72"/>
                <a:gd name="T14" fmla="*/ 19 w 118"/>
                <a:gd name="T15" fmla="*/ 32 h 72"/>
                <a:gd name="T16" fmla="*/ 28 w 118"/>
                <a:gd name="T17" fmla="*/ 23 h 72"/>
                <a:gd name="T18" fmla="*/ 34 w 118"/>
                <a:gd name="T19" fmla="*/ 19 h 72"/>
                <a:gd name="T20" fmla="*/ 39 w 118"/>
                <a:gd name="T21" fmla="*/ 15 h 72"/>
                <a:gd name="T22" fmla="*/ 45 w 118"/>
                <a:gd name="T23" fmla="*/ 12 h 72"/>
                <a:gd name="T24" fmla="*/ 51 w 118"/>
                <a:gd name="T25" fmla="*/ 9 h 72"/>
                <a:gd name="T26" fmla="*/ 64 w 118"/>
                <a:gd name="T27" fmla="*/ 4 h 72"/>
                <a:gd name="T28" fmla="*/ 76 w 118"/>
                <a:gd name="T29" fmla="*/ 1 h 72"/>
                <a:gd name="T30" fmla="*/ 87 w 118"/>
                <a:gd name="T31" fmla="*/ 0 h 72"/>
                <a:gd name="T32" fmla="*/ 98 w 118"/>
                <a:gd name="T33" fmla="*/ 0 h 72"/>
                <a:gd name="T34" fmla="*/ 102 w 118"/>
                <a:gd name="T35" fmla="*/ 0 h 72"/>
                <a:gd name="T36" fmla="*/ 106 w 118"/>
                <a:gd name="T37" fmla="*/ 1 h 72"/>
                <a:gd name="T38" fmla="*/ 112 w 118"/>
                <a:gd name="T39" fmla="*/ 1 h 72"/>
                <a:gd name="T40" fmla="*/ 118 w 118"/>
                <a:gd name="T41" fmla="*/ 2 h 72"/>
                <a:gd name="T42" fmla="*/ 112 w 118"/>
                <a:gd name="T43" fmla="*/ 3 h 72"/>
                <a:gd name="T44" fmla="*/ 106 w 118"/>
                <a:gd name="T45" fmla="*/ 4 h 72"/>
                <a:gd name="T46" fmla="*/ 102 w 118"/>
                <a:gd name="T47" fmla="*/ 5 h 72"/>
                <a:gd name="T48" fmla="*/ 98 w 118"/>
                <a:gd name="T49" fmla="*/ 7 h 72"/>
                <a:gd name="T50" fmla="*/ 89 w 118"/>
                <a:gd name="T51" fmla="*/ 10 h 72"/>
                <a:gd name="T52" fmla="*/ 80 w 118"/>
                <a:gd name="T53" fmla="*/ 14 h 72"/>
                <a:gd name="T54" fmla="*/ 71 w 118"/>
                <a:gd name="T55" fmla="*/ 20 h 72"/>
                <a:gd name="T56" fmla="*/ 62 w 118"/>
                <a:gd name="T57" fmla="*/ 26 h 72"/>
                <a:gd name="T58" fmla="*/ 59 w 118"/>
                <a:gd name="T59" fmla="*/ 30 h 72"/>
                <a:gd name="T60" fmla="*/ 56 w 118"/>
                <a:gd name="T61" fmla="*/ 34 h 72"/>
                <a:gd name="T62" fmla="*/ 53 w 118"/>
                <a:gd name="T63" fmla="*/ 38 h 72"/>
                <a:gd name="T64" fmla="*/ 50 w 118"/>
                <a:gd name="T65" fmla="*/ 42 h 72"/>
                <a:gd name="T66" fmla="*/ 46 w 118"/>
                <a:gd name="T67" fmla="*/ 50 h 72"/>
                <a:gd name="T68" fmla="*/ 44 w 118"/>
                <a:gd name="T69" fmla="*/ 58 h 72"/>
                <a:gd name="T70" fmla="*/ 42 w 118"/>
                <a:gd name="T71" fmla="*/ 64 h 72"/>
                <a:gd name="T72" fmla="*/ 42 w 118"/>
                <a:gd name="T73" fmla="*/ 68 h 72"/>
                <a:gd name="T74" fmla="*/ 42 w 118"/>
                <a:gd name="T75" fmla="*/ 70 h 72"/>
                <a:gd name="T76" fmla="*/ 42 w 118"/>
                <a:gd name="T77" fmla="*/ 71 h 72"/>
                <a:gd name="T78" fmla="*/ 43 w 118"/>
                <a:gd name="T79" fmla="*/ 71 h 72"/>
                <a:gd name="T80" fmla="*/ 43 w 118"/>
                <a:gd name="T81" fmla="*/ 71 h 72"/>
                <a:gd name="T82" fmla="*/ 42 w 118"/>
                <a:gd name="T83" fmla="*/ 72 h 72"/>
                <a:gd name="T84" fmla="*/ 0 w 118"/>
                <a:gd name="T85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0" y="65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3"/>
                    <a:pt x="1" y="63"/>
                  </a:cubicBezTo>
                  <a:cubicBezTo>
                    <a:pt x="1" y="62"/>
                    <a:pt x="2" y="61"/>
                    <a:pt x="2" y="60"/>
                  </a:cubicBezTo>
                  <a:cubicBezTo>
                    <a:pt x="2" y="59"/>
                    <a:pt x="3" y="58"/>
                    <a:pt x="3" y="57"/>
                  </a:cubicBezTo>
                  <a:cubicBezTo>
                    <a:pt x="4" y="55"/>
                    <a:pt x="5" y="53"/>
                    <a:pt x="7" y="50"/>
                  </a:cubicBezTo>
                  <a:cubicBezTo>
                    <a:pt x="8" y="47"/>
                    <a:pt x="10" y="44"/>
                    <a:pt x="12" y="42"/>
                  </a:cubicBezTo>
                  <a:cubicBezTo>
                    <a:pt x="14" y="38"/>
                    <a:pt x="17" y="35"/>
                    <a:pt x="19" y="32"/>
                  </a:cubicBezTo>
                  <a:cubicBezTo>
                    <a:pt x="22" y="29"/>
                    <a:pt x="25" y="26"/>
                    <a:pt x="28" y="23"/>
                  </a:cubicBezTo>
                  <a:cubicBezTo>
                    <a:pt x="30" y="22"/>
                    <a:pt x="32" y="20"/>
                    <a:pt x="34" y="19"/>
                  </a:cubicBezTo>
                  <a:cubicBezTo>
                    <a:pt x="35" y="18"/>
                    <a:pt x="37" y="16"/>
                    <a:pt x="39" y="15"/>
                  </a:cubicBezTo>
                  <a:cubicBezTo>
                    <a:pt x="41" y="14"/>
                    <a:pt x="43" y="13"/>
                    <a:pt x="45" y="12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5" y="7"/>
                    <a:pt x="60" y="5"/>
                    <a:pt x="64" y="4"/>
                  </a:cubicBezTo>
                  <a:cubicBezTo>
                    <a:pt x="68" y="3"/>
                    <a:pt x="72" y="2"/>
                    <a:pt x="76" y="1"/>
                  </a:cubicBezTo>
                  <a:cubicBezTo>
                    <a:pt x="80" y="1"/>
                    <a:pt x="84" y="1"/>
                    <a:pt x="87" y="0"/>
                  </a:cubicBezTo>
                  <a:cubicBezTo>
                    <a:pt x="91" y="0"/>
                    <a:pt x="94" y="0"/>
                    <a:pt x="98" y="0"/>
                  </a:cubicBezTo>
                  <a:cubicBezTo>
                    <a:pt x="99" y="0"/>
                    <a:pt x="101" y="0"/>
                    <a:pt x="102" y="0"/>
                  </a:cubicBezTo>
                  <a:cubicBezTo>
                    <a:pt x="103" y="0"/>
                    <a:pt x="105" y="0"/>
                    <a:pt x="106" y="1"/>
                  </a:cubicBezTo>
                  <a:cubicBezTo>
                    <a:pt x="108" y="1"/>
                    <a:pt x="111" y="1"/>
                    <a:pt x="112" y="1"/>
                  </a:cubicBezTo>
                  <a:cubicBezTo>
                    <a:pt x="116" y="2"/>
                    <a:pt x="118" y="2"/>
                    <a:pt x="118" y="2"/>
                  </a:cubicBezTo>
                  <a:cubicBezTo>
                    <a:pt x="118" y="2"/>
                    <a:pt x="116" y="2"/>
                    <a:pt x="112" y="3"/>
                  </a:cubicBezTo>
                  <a:cubicBezTo>
                    <a:pt x="111" y="4"/>
                    <a:pt x="109" y="4"/>
                    <a:pt x="106" y="4"/>
                  </a:cubicBezTo>
                  <a:cubicBezTo>
                    <a:pt x="105" y="5"/>
                    <a:pt x="104" y="5"/>
                    <a:pt x="102" y="5"/>
                  </a:cubicBezTo>
                  <a:cubicBezTo>
                    <a:pt x="101" y="6"/>
                    <a:pt x="100" y="6"/>
                    <a:pt x="98" y="7"/>
                  </a:cubicBezTo>
                  <a:cubicBezTo>
                    <a:pt x="96" y="8"/>
                    <a:pt x="93" y="9"/>
                    <a:pt x="89" y="10"/>
                  </a:cubicBezTo>
                  <a:cubicBezTo>
                    <a:pt x="86" y="11"/>
                    <a:pt x="83" y="13"/>
                    <a:pt x="80" y="14"/>
                  </a:cubicBezTo>
                  <a:cubicBezTo>
                    <a:pt x="77" y="16"/>
                    <a:pt x="74" y="18"/>
                    <a:pt x="71" y="20"/>
                  </a:cubicBezTo>
                  <a:cubicBezTo>
                    <a:pt x="68" y="22"/>
                    <a:pt x="65" y="24"/>
                    <a:pt x="62" y="26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1"/>
                    <a:pt x="56" y="33"/>
                    <a:pt x="56" y="34"/>
                  </a:cubicBezTo>
                  <a:cubicBezTo>
                    <a:pt x="54" y="35"/>
                    <a:pt x="54" y="37"/>
                    <a:pt x="53" y="38"/>
                  </a:cubicBezTo>
                  <a:cubicBezTo>
                    <a:pt x="52" y="39"/>
                    <a:pt x="51" y="41"/>
                    <a:pt x="50" y="42"/>
                  </a:cubicBezTo>
                  <a:cubicBezTo>
                    <a:pt x="48" y="45"/>
                    <a:pt x="47" y="48"/>
                    <a:pt x="46" y="50"/>
                  </a:cubicBezTo>
                  <a:cubicBezTo>
                    <a:pt x="45" y="53"/>
                    <a:pt x="44" y="55"/>
                    <a:pt x="44" y="58"/>
                  </a:cubicBezTo>
                  <a:cubicBezTo>
                    <a:pt x="43" y="60"/>
                    <a:pt x="43" y="62"/>
                    <a:pt x="42" y="64"/>
                  </a:cubicBezTo>
                  <a:cubicBezTo>
                    <a:pt x="42" y="66"/>
                    <a:pt x="42" y="67"/>
                    <a:pt x="42" y="68"/>
                  </a:cubicBezTo>
                  <a:cubicBezTo>
                    <a:pt x="42" y="69"/>
                    <a:pt x="42" y="70"/>
                    <a:pt x="42" y="7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2" y="72"/>
                    <a:pt x="42" y="72"/>
                    <a:pt x="42" y="72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1" name="Freeform 330"/>
            <p:cNvSpPr>
              <a:spLocks/>
            </p:cNvSpPr>
            <p:nvPr/>
          </p:nvSpPr>
          <p:spPr bwMode="auto">
            <a:xfrm>
              <a:off x="7924801" y="6515101"/>
              <a:ext cx="492125" cy="317500"/>
            </a:xfrm>
            <a:custGeom>
              <a:avLst/>
              <a:gdLst>
                <a:gd name="T0" fmla="*/ 77 w 118"/>
                <a:gd name="T1" fmla="*/ 72 h 72"/>
                <a:gd name="T2" fmla="*/ 78 w 118"/>
                <a:gd name="T3" fmla="*/ 71 h 72"/>
                <a:gd name="T4" fmla="*/ 78 w 118"/>
                <a:gd name="T5" fmla="*/ 71 h 72"/>
                <a:gd name="T6" fmla="*/ 77 w 118"/>
                <a:gd name="T7" fmla="*/ 71 h 72"/>
                <a:gd name="T8" fmla="*/ 77 w 118"/>
                <a:gd name="T9" fmla="*/ 70 h 72"/>
                <a:gd name="T10" fmla="*/ 77 w 118"/>
                <a:gd name="T11" fmla="*/ 68 h 72"/>
                <a:gd name="T12" fmla="*/ 76 w 118"/>
                <a:gd name="T13" fmla="*/ 64 h 72"/>
                <a:gd name="T14" fmla="*/ 75 w 118"/>
                <a:gd name="T15" fmla="*/ 58 h 72"/>
                <a:gd name="T16" fmla="*/ 72 w 118"/>
                <a:gd name="T17" fmla="*/ 50 h 72"/>
                <a:gd name="T18" fmla="*/ 68 w 118"/>
                <a:gd name="T19" fmla="*/ 42 h 72"/>
                <a:gd name="T20" fmla="*/ 66 w 118"/>
                <a:gd name="T21" fmla="*/ 38 h 72"/>
                <a:gd name="T22" fmla="*/ 63 w 118"/>
                <a:gd name="T23" fmla="*/ 34 h 72"/>
                <a:gd name="T24" fmla="*/ 59 w 118"/>
                <a:gd name="T25" fmla="*/ 30 h 72"/>
                <a:gd name="T26" fmla="*/ 56 w 118"/>
                <a:gd name="T27" fmla="*/ 26 h 72"/>
                <a:gd name="T28" fmla="*/ 47 w 118"/>
                <a:gd name="T29" fmla="*/ 20 h 72"/>
                <a:gd name="T30" fmla="*/ 38 w 118"/>
                <a:gd name="T31" fmla="*/ 14 h 72"/>
                <a:gd name="T32" fmla="*/ 29 w 118"/>
                <a:gd name="T33" fmla="*/ 10 h 72"/>
                <a:gd name="T34" fmla="*/ 20 w 118"/>
                <a:gd name="T35" fmla="*/ 7 h 72"/>
                <a:gd name="T36" fmla="*/ 16 w 118"/>
                <a:gd name="T37" fmla="*/ 5 h 72"/>
                <a:gd name="T38" fmla="*/ 12 w 118"/>
                <a:gd name="T39" fmla="*/ 4 h 72"/>
                <a:gd name="T40" fmla="*/ 6 w 118"/>
                <a:gd name="T41" fmla="*/ 3 h 72"/>
                <a:gd name="T42" fmla="*/ 0 w 118"/>
                <a:gd name="T43" fmla="*/ 2 h 72"/>
                <a:gd name="T44" fmla="*/ 6 w 118"/>
                <a:gd name="T45" fmla="*/ 1 h 72"/>
                <a:gd name="T46" fmla="*/ 12 w 118"/>
                <a:gd name="T47" fmla="*/ 1 h 72"/>
                <a:gd name="T48" fmla="*/ 16 w 118"/>
                <a:gd name="T49" fmla="*/ 0 h 72"/>
                <a:gd name="T50" fmla="*/ 21 w 118"/>
                <a:gd name="T51" fmla="*/ 0 h 72"/>
                <a:gd name="T52" fmla="*/ 31 w 118"/>
                <a:gd name="T53" fmla="*/ 0 h 72"/>
                <a:gd name="T54" fmla="*/ 42 w 118"/>
                <a:gd name="T55" fmla="*/ 1 h 72"/>
                <a:gd name="T56" fmla="*/ 54 w 118"/>
                <a:gd name="T57" fmla="*/ 4 h 72"/>
                <a:gd name="T58" fmla="*/ 67 w 118"/>
                <a:gd name="T59" fmla="*/ 9 h 72"/>
                <a:gd name="T60" fmla="*/ 73 w 118"/>
                <a:gd name="T61" fmla="*/ 12 h 72"/>
                <a:gd name="T62" fmla="*/ 79 w 118"/>
                <a:gd name="T63" fmla="*/ 15 h 72"/>
                <a:gd name="T64" fmla="*/ 85 w 118"/>
                <a:gd name="T65" fmla="*/ 19 h 72"/>
                <a:gd name="T66" fmla="*/ 90 w 118"/>
                <a:gd name="T67" fmla="*/ 23 h 72"/>
                <a:gd name="T68" fmla="*/ 99 w 118"/>
                <a:gd name="T69" fmla="*/ 32 h 72"/>
                <a:gd name="T70" fmla="*/ 106 w 118"/>
                <a:gd name="T71" fmla="*/ 42 h 72"/>
                <a:gd name="T72" fmla="*/ 112 w 118"/>
                <a:gd name="T73" fmla="*/ 50 h 72"/>
                <a:gd name="T74" fmla="*/ 115 w 118"/>
                <a:gd name="T75" fmla="*/ 57 h 72"/>
                <a:gd name="T76" fmla="*/ 116 w 118"/>
                <a:gd name="T77" fmla="*/ 60 h 72"/>
                <a:gd name="T78" fmla="*/ 117 w 118"/>
                <a:gd name="T79" fmla="*/ 63 h 72"/>
                <a:gd name="T80" fmla="*/ 118 w 118"/>
                <a:gd name="T81" fmla="*/ 64 h 72"/>
                <a:gd name="T82" fmla="*/ 118 w 118"/>
                <a:gd name="T83" fmla="*/ 65 h 72"/>
                <a:gd name="T84" fmla="*/ 77 w 118"/>
                <a:gd name="T8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77" y="72"/>
                  </a:moveTo>
                  <a:cubicBezTo>
                    <a:pt x="78" y="71"/>
                    <a:pt x="78" y="71"/>
                    <a:pt x="78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77" y="71"/>
                    <a:pt x="77" y="71"/>
                    <a:pt x="77" y="70"/>
                  </a:cubicBezTo>
                  <a:cubicBezTo>
                    <a:pt x="77" y="70"/>
                    <a:pt x="77" y="69"/>
                    <a:pt x="77" y="68"/>
                  </a:cubicBezTo>
                  <a:cubicBezTo>
                    <a:pt x="76" y="67"/>
                    <a:pt x="76" y="66"/>
                    <a:pt x="76" y="64"/>
                  </a:cubicBezTo>
                  <a:cubicBezTo>
                    <a:pt x="76" y="62"/>
                    <a:pt x="75" y="60"/>
                    <a:pt x="75" y="58"/>
                  </a:cubicBezTo>
                  <a:cubicBezTo>
                    <a:pt x="74" y="55"/>
                    <a:pt x="73" y="53"/>
                    <a:pt x="72" y="50"/>
                  </a:cubicBezTo>
                  <a:cubicBezTo>
                    <a:pt x="71" y="48"/>
                    <a:pt x="70" y="45"/>
                    <a:pt x="68" y="42"/>
                  </a:cubicBezTo>
                  <a:cubicBezTo>
                    <a:pt x="67" y="41"/>
                    <a:pt x="67" y="39"/>
                    <a:pt x="66" y="38"/>
                  </a:cubicBezTo>
                  <a:cubicBezTo>
                    <a:pt x="65" y="37"/>
                    <a:pt x="64" y="35"/>
                    <a:pt x="63" y="34"/>
                  </a:cubicBezTo>
                  <a:cubicBezTo>
                    <a:pt x="62" y="33"/>
                    <a:pt x="61" y="31"/>
                    <a:pt x="59" y="30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3" y="24"/>
                    <a:pt x="50" y="22"/>
                    <a:pt x="47" y="20"/>
                  </a:cubicBezTo>
                  <a:cubicBezTo>
                    <a:pt x="44" y="18"/>
                    <a:pt x="41" y="16"/>
                    <a:pt x="38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6" y="9"/>
                    <a:pt x="23" y="8"/>
                    <a:pt x="20" y="7"/>
                  </a:cubicBezTo>
                  <a:cubicBezTo>
                    <a:pt x="18" y="6"/>
                    <a:pt x="17" y="6"/>
                    <a:pt x="16" y="5"/>
                  </a:cubicBezTo>
                  <a:cubicBezTo>
                    <a:pt x="14" y="5"/>
                    <a:pt x="13" y="5"/>
                    <a:pt x="12" y="4"/>
                  </a:cubicBezTo>
                  <a:cubicBezTo>
                    <a:pt x="10" y="4"/>
                    <a:pt x="7" y="4"/>
                    <a:pt x="6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4" y="1"/>
                    <a:pt x="38" y="1"/>
                    <a:pt x="42" y="1"/>
                  </a:cubicBezTo>
                  <a:cubicBezTo>
                    <a:pt x="46" y="2"/>
                    <a:pt x="50" y="3"/>
                    <a:pt x="54" y="4"/>
                  </a:cubicBezTo>
                  <a:cubicBezTo>
                    <a:pt x="59" y="5"/>
                    <a:pt x="63" y="7"/>
                    <a:pt x="67" y="9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7" y="14"/>
                    <a:pt x="79" y="15"/>
                  </a:cubicBezTo>
                  <a:cubicBezTo>
                    <a:pt x="81" y="16"/>
                    <a:pt x="83" y="18"/>
                    <a:pt x="85" y="19"/>
                  </a:cubicBezTo>
                  <a:cubicBezTo>
                    <a:pt x="86" y="20"/>
                    <a:pt x="88" y="22"/>
                    <a:pt x="90" y="23"/>
                  </a:cubicBezTo>
                  <a:cubicBezTo>
                    <a:pt x="93" y="26"/>
                    <a:pt x="96" y="29"/>
                    <a:pt x="99" y="32"/>
                  </a:cubicBezTo>
                  <a:cubicBezTo>
                    <a:pt x="102" y="35"/>
                    <a:pt x="104" y="38"/>
                    <a:pt x="106" y="42"/>
                  </a:cubicBezTo>
                  <a:cubicBezTo>
                    <a:pt x="108" y="44"/>
                    <a:pt x="110" y="47"/>
                    <a:pt x="112" y="50"/>
                  </a:cubicBezTo>
                  <a:cubicBezTo>
                    <a:pt x="113" y="53"/>
                    <a:pt x="114" y="55"/>
                    <a:pt x="115" y="57"/>
                  </a:cubicBezTo>
                  <a:cubicBezTo>
                    <a:pt x="115" y="58"/>
                    <a:pt x="116" y="59"/>
                    <a:pt x="116" y="60"/>
                  </a:cubicBezTo>
                  <a:cubicBezTo>
                    <a:pt x="117" y="61"/>
                    <a:pt x="117" y="62"/>
                    <a:pt x="117" y="63"/>
                  </a:cubicBezTo>
                  <a:cubicBezTo>
                    <a:pt x="117" y="63"/>
                    <a:pt x="117" y="64"/>
                    <a:pt x="118" y="64"/>
                  </a:cubicBezTo>
                  <a:cubicBezTo>
                    <a:pt x="118" y="65"/>
                    <a:pt x="118" y="65"/>
                    <a:pt x="118" y="65"/>
                  </a:cubicBezTo>
                  <a:lnTo>
                    <a:pt x="77" y="7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2" name="Freeform 331"/>
            <p:cNvSpPr>
              <a:spLocks/>
            </p:cNvSpPr>
            <p:nvPr/>
          </p:nvSpPr>
          <p:spPr bwMode="auto">
            <a:xfrm>
              <a:off x="8250239" y="6218239"/>
              <a:ext cx="174625" cy="525463"/>
            </a:xfrm>
            <a:custGeom>
              <a:avLst/>
              <a:gdLst>
                <a:gd name="T0" fmla="*/ 0 w 42"/>
                <a:gd name="T1" fmla="*/ 119 h 119"/>
                <a:gd name="T2" fmla="*/ 0 w 42"/>
                <a:gd name="T3" fmla="*/ 117 h 119"/>
                <a:gd name="T4" fmla="*/ 0 w 42"/>
                <a:gd name="T5" fmla="*/ 113 h 119"/>
                <a:gd name="T6" fmla="*/ 2 w 42"/>
                <a:gd name="T7" fmla="*/ 99 h 119"/>
                <a:gd name="T8" fmla="*/ 9 w 42"/>
                <a:gd name="T9" fmla="*/ 55 h 119"/>
                <a:gd name="T10" fmla="*/ 16 w 42"/>
                <a:gd name="T11" fmla="*/ 33 h 119"/>
                <a:gd name="T12" fmla="*/ 25 w 42"/>
                <a:gd name="T13" fmla="*/ 14 h 119"/>
                <a:gd name="T14" fmla="*/ 30 w 42"/>
                <a:gd name="T15" fmla="*/ 8 h 119"/>
                <a:gd name="T16" fmla="*/ 34 w 42"/>
                <a:gd name="T17" fmla="*/ 3 h 119"/>
                <a:gd name="T18" fmla="*/ 37 w 42"/>
                <a:gd name="T19" fmla="*/ 1 h 119"/>
                <a:gd name="T20" fmla="*/ 38 w 42"/>
                <a:gd name="T21" fmla="*/ 0 h 119"/>
                <a:gd name="T22" fmla="*/ 37 w 42"/>
                <a:gd name="T23" fmla="*/ 1 h 119"/>
                <a:gd name="T24" fmla="*/ 35 w 42"/>
                <a:gd name="T25" fmla="*/ 4 h 119"/>
                <a:gd name="T26" fmla="*/ 33 w 42"/>
                <a:gd name="T27" fmla="*/ 10 h 119"/>
                <a:gd name="T28" fmla="*/ 31 w 42"/>
                <a:gd name="T29" fmla="*/ 17 h 119"/>
                <a:gd name="T30" fmla="*/ 29 w 42"/>
                <a:gd name="T31" fmla="*/ 36 h 119"/>
                <a:gd name="T32" fmla="*/ 30 w 42"/>
                <a:gd name="T33" fmla="*/ 57 h 119"/>
                <a:gd name="T34" fmla="*/ 37 w 42"/>
                <a:gd name="T35" fmla="*/ 97 h 119"/>
                <a:gd name="T36" fmla="*/ 40 w 42"/>
                <a:gd name="T37" fmla="*/ 110 h 119"/>
                <a:gd name="T38" fmla="*/ 41 w 42"/>
                <a:gd name="T39" fmla="*/ 113 h 119"/>
                <a:gd name="T40" fmla="*/ 42 w 42"/>
                <a:gd name="T41" fmla="*/ 114 h 119"/>
                <a:gd name="T42" fmla="*/ 0 w 42"/>
                <a:gd name="T4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19">
                  <a:moveTo>
                    <a:pt x="0" y="119"/>
                  </a:moveTo>
                  <a:cubicBezTo>
                    <a:pt x="0" y="119"/>
                    <a:pt x="0" y="118"/>
                    <a:pt x="0" y="117"/>
                  </a:cubicBezTo>
                  <a:cubicBezTo>
                    <a:pt x="0" y="116"/>
                    <a:pt x="0" y="115"/>
                    <a:pt x="0" y="113"/>
                  </a:cubicBezTo>
                  <a:cubicBezTo>
                    <a:pt x="1" y="110"/>
                    <a:pt x="1" y="105"/>
                    <a:pt x="2" y="99"/>
                  </a:cubicBezTo>
                  <a:cubicBezTo>
                    <a:pt x="3" y="87"/>
                    <a:pt x="5" y="71"/>
                    <a:pt x="9" y="55"/>
                  </a:cubicBezTo>
                  <a:cubicBezTo>
                    <a:pt x="11" y="48"/>
                    <a:pt x="13" y="40"/>
                    <a:pt x="16" y="33"/>
                  </a:cubicBezTo>
                  <a:cubicBezTo>
                    <a:pt x="19" y="26"/>
                    <a:pt x="22" y="20"/>
                    <a:pt x="25" y="14"/>
                  </a:cubicBezTo>
                  <a:cubicBezTo>
                    <a:pt x="26" y="12"/>
                    <a:pt x="28" y="10"/>
                    <a:pt x="30" y="8"/>
                  </a:cubicBezTo>
                  <a:cubicBezTo>
                    <a:pt x="31" y="6"/>
                    <a:pt x="33" y="4"/>
                    <a:pt x="34" y="3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7" y="1"/>
                  </a:cubicBezTo>
                  <a:cubicBezTo>
                    <a:pt x="37" y="2"/>
                    <a:pt x="36" y="3"/>
                    <a:pt x="35" y="4"/>
                  </a:cubicBezTo>
                  <a:cubicBezTo>
                    <a:pt x="35" y="6"/>
                    <a:pt x="34" y="8"/>
                    <a:pt x="33" y="10"/>
                  </a:cubicBezTo>
                  <a:cubicBezTo>
                    <a:pt x="32" y="12"/>
                    <a:pt x="32" y="14"/>
                    <a:pt x="31" y="17"/>
                  </a:cubicBezTo>
                  <a:cubicBezTo>
                    <a:pt x="30" y="22"/>
                    <a:pt x="29" y="29"/>
                    <a:pt x="29" y="36"/>
                  </a:cubicBezTo>
                  <a:cubicBezTo>
                    <a:pt x="29" y="42"/>
                    <a:pt x="29" y="50"/>
                    <a:pt x="30" y="57"/>
                  </a:cubicBezTo>
                  <a:cubicBezTo>
                    <a:pt x="32" y="72"/>
                    <a:pt x="35" y="86"/>
                    <a:pt x="37" y="97"/>
                  </a:cubicBezTo>
                  <a:cubicBezTo>
                    <a:pt x="38" y="102"/>
                    <a:pt x="40" y="107"/>
                    <a:pt x="40" y="110"/>
                  </a:cubicBezTo>
                  <a:cubicBezTo>
                    <a:pt x="41" y="111"/>
                    <a:pt x="41" y="112"/>
                    <a:pt x="41" y="113"/>
                  </a:cubicBezTo>
                  <a:cubicBezTo>
                    <a:pt x="42" y="114"/>
                    <a:pt x="42" y="114"/>
                    <a:pt x="42" y="114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6" name="Freeform 335"/>
            <p:cNvSpPr>
              <a:spLocks/>
            </p:cNvSpPr>
            <p:nvPr/>
          </p:nvSpPr>
          <p:spPr bwMode="auto">
            <a:xfrm>
              <a:off x="3576638" y="5773739"/>
              <a:ext cx="746125" cy="992188"/>
            </a:xfrm>
            <a:custGeom>
              <a:avLst/>
              <a:gdLst>
                <a:gd name="T0" fmla="*/ 192 w 470"/>
                <a:gd name="T1" fmla="*/ 625 h 625"/>
                <a:gd name="T2" fmla="*/ 279 w 470"/>
                <a:gd name="T3" fmla="*/ 625 h 625"/>
                <a:gd name="T4" fmla="*/ 271 w 470"/>
                <a:gd name="T5" fmla="*/ 239 h 625"/>
                <a:gd name="T6" fmla="*/ 470 w 470"/>
                <a:gd name="T7" fmla="*/ 8 h 625"/>
                <a:gd name="T8" fmla="*/ 268 w 470"/>
                <a:gd name="T9" fmla="*/ 169 h 625"/>
                <a:gd name="T10" fmla="*/ 237 w 470"/>
                <a:gd name="T11" fmla="*/ 0 h 625"/>
                <a:gd name="T12" fmla="*/ 205 w 470"/>
                <a:gd name="T13" fmla="*/ 158 h 625"/>
                <a:gd name="T14" fmla="*/ 0 w 470"/>
                <a:gd name="T15" fmla="*/ 8 h 625"/>
                <a:gd name="T16" fmla="*/ 200 w 470"/>
                <a:gd name="T17" fmla="*/ 239 h 625"/>
                <a:gd name="T18" fmla="*/ 192 w 470"/>
                <a:gd name="T19" fmla="*/ 625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0" h="625">
                  <a:moveTo>
                    <a:pt x="192" y="625"/>
                  </a:moveTo>
                  <a:lnTo>
                    <a:pt x="279" y="625"/>
                  </a:lnTo>
                  <a:lnTo>
                    <a:pt x="271" y="239"/>
                  </a:lnTo>
                  <a:lnTo>
                    <a:pt x="470" y="8"/>
                  </a:lnTo>
                  <a:lnTo>
                    <a:pt x="268" y="169"/>
                  </a:lnTo>
                  <a:lnTo>
                    <a:pt x="237" y="0"/>
                  </a:lnTo>
                  <a:lnTo>
                    <a:pt x="205" y="158"/>
                  </a:lnTo>
                  <a:lnTo>
                    <a:pt x="0" y="8"/>
                  </a:lnTo>
                  <a:lnTo>
                    <a:pt x="200" y="239"/>
                  </a:lnTo>
                  <a:lnTo>
                    <a:pt x="192" y="6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1" name="Freeform 340"/>
            <p:cNvSpPr>
              <a:spLocks/>
            </p:cNvSpPr>
            <p:nvPr/>
          </p:nvSpPr>
          <p:spPr bwMode="auto">
            <a:xfrm>
              <a:off x="3948113" y="5773739"/>
              <a:ext cx="374650" cy="992188"/>
            </a:xfrm>
            <a:custGeom>
              <a:avLst/>
              <a:gdLst>
                <a:gd name="T0" fmla="*/ 3 w 236"/>
                <a:gd name="T1" fmla="*/ 0 h 625"/>
                <a:gd name="T2" fmla="*/ 0 w 236"/>
                <a:gd name="T3" fmla="*/ 8 h 625"/>
                <a:gd name="T4" fmla="*/ 0 w 236"/>
                <a:gd name="T5" fmla="*/ 16 h 625"/>
                <a:gd name="T6" fmla="*/ 0 w 236"/>
                <a:gd name="T7" fmla="*/ 169 h 625"/>
                <a:gd name="T8" fmla="*/ 0 w 236"/>
                <a:gd name="T9" fmla="*/ 177 h 625"/>
                <a:gd name="T10" fmla="*/ 0 w 236"/>
                <a:gd name="T11" fmla="*/ 625 h 625"/>
                <a:gd name="T12" fmla="*/ 45 w 236"/>
                <a:gd name="T13" fmla="*/ 625 h 625"/>
                <a:gd name="T14" fmla="*/ 37 w 236"/>
                <a:gd name="T15" fmla="*/ 239 h 625"/>
                <a:gd name="T16" fmla="*/ 95 w 236"/>
                <a:gd name="T17" fmla="*/ 172 h 625"/>
                <a:gd name="T18" fmla="*/ 236 w 236"/>
                <a:gd name="T19" fmla="*/ 8 h 625"/>
                <a:gd name="T20" fmla="*/ 34 w 236"/>
                <a:gd name="T21" fmla="*/ 169 h 625"/>
                <a:gd name="T22" fmla="*/ 3 w 236"/>
                <a:gd name="T23" fmla="*/ 0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6" h="625">
                  <a:moveTo>
                    <a:pt x="3" y="0"/>
                  </a:moveTo>
                  <a:lnTo>
                    <a:pt x="0" y="8"/>
                  </a:lnTo>
                  <a:lnTo>
                    <a:pt x="0" y="16"/>
                  </a:lnTo>
                  <a:lnTo>
                    <a:pt x="0" y="169"/>
                  </a:lnTo>
                  <a:lnTo>
                    <a:pt x="0" y="177"/>
                  </a:lnTo>
                  <a:lnTo>
                    <a:pt x="0" y="625"/>
                  </a:lnTo>
                  <a:lnTo>
                    <a:pt x="45" y="625"/>
                  </a:lnTo>
                  <a:lnTo>
                    <a:pt x="37" y="239"/>
                  </a:lnTo>
                  <a:lnTo>
                    <a:pt x="95" y="172"/>
                  </a:lnTo>
                  <a:lnTo>
                    <a:pt x="236" y="8"/>
                  </a:lnTo>
                  <a:lnTo>
                    <a:pt x="34" y="16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8" name="Freeform 347"/>
            <p:cNvSpPr>
              <a:spLocks/>
            </p:cNvSpPr>
            <p:nvPr/>
          </p:nvSpPr>
          <p:spPr bwMode="auto">
            <a:xfrm>
              <a:off x="2206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9" name="Freeform 348"/>
            <p:cNvSpPr>
              <a:spLocks/>
            </p:cNvSpPr>
            <p:nvPr/>
          </p:nvSpPr>
          <p:spPr bwMode="auto">
            <a:xfrm>
              <a:off x="292101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0" name="Freeform 349"/>
            <p:cNvSpPr>
              <a:spLocks/>
            </p:cNvSpPr>
            <p:nvPr/>
          </p:nvSpPr>
          <p:spPr bwMode="auto">
            <a:xfrm>
              <a:off x="371476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1" name="Freeform 350"/>
            <p:cNvSpPr>
              <a:spLocks/>
            </p:cNvSpPr>
            <p:nvPr/>
          </p:nvSpPr>
          <p:spPr bwMode="auto">
            <a:xfrm>
              <a:off x="461963" y="6545264"/>
              <a:ext cx="76200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2" name="Freeform 351"/>
            <p:cNvSpPr>
              <a:spLocks/>
            </p:cNvSpPr>
            <p:nvPr/>
          </p:nvSpPr>
          <p:spPr bwMode="auto">
            <a:xfrm>
              <a:off x="617538" y="6611939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3" name="Freeform 352"/>
            <p:cNvSpPr>
              <a:spLocks/>
            </p:cNvSpPr>
            <p:nvPr/>
          </p:nvSpPr>
          <p:spPr bwMode="auto">
            <a:xfrm>
              <a:off x="6794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4" name="Freeform 353"/>
            <p:cNvSpPr>
              <a:spLocks/>
            </p:cNvSpPr>
            <p:nvPr/>
          </p:nvSpPr>
          <p:spPr bwMode="auto">
            <a:xfrm>
              <a:off x="75088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5" name="Freeform 354"/>
            <p:cNvSpPr>
              <a:spLocks/>
            </p:cNvSpPr>
            <p:nvPr/>
          </p:nvSpPr>
          <p:spPr bwMode="auto">
            <a:xfrm>
              <a:off x="56356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6" name="Freeform 355"/>
            <p:cNvSpPr>
              <a:spLocks/>
            </p:cNvSpPr>
            <p:nvPr/>
          </p:nvSpPr>
          <p:spPr bwMode="auto">
            <a:xfrm>
              <a:off x="87313" y="6584951"/>
              <a:ext cx="74613" cy="212725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5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29 h 48"/>
                <a:gd name="T16" fmla="*/ 0 w 18"/>
                <a:gd name="T17" fmla="*/ 30 h 48"/>
                <a:gd name="T18" fmla="*/ 0 w 18"/>
                <a:gd name="T19" fmla="*/ 42 h 48"/>
                <a:gd name="T20" fmla="*/ 1 w 18"/>
                <a:gd name="T21" fmla="*/ 43 h 48"/>
                <a:gd name="T22" fmla="*/ 8 w 18"/>
                <a:gd name="T23" fmla="*/ 42 h 48"/>
                <a:gd name="T24" fmla="*/ 8 w 18"/>
                <a:gd name="T25" fmla="*/ 42 h 48"/>
                <a:gd name="T26" fmla="*/ 8 w 18"/>
                <a:gd name="T27" fmla="*/ 44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1"/>
                    <a:pt x="9" y="8"/>
                    <a:pt x="10" y="4"/>
                  </a:cubicBezTo>
                  <a:cubicBezTo>
                    <a:pt x="10" y="0"/>
                    <a:pt x="5" y="0"/>
                    <a:pt x="4" y="3"/>
                  </a:cubicBezTo>
                  <a:cubicBezTo>
                    <a:pt x="2" y="12"/>
                    <a:pt x="1" y="20"/>
                    <a:pt x="1" y="29"/>
                  </a:cubicBezTo>
                  <a:cubicBezTo>
                    <a:pt x="1" y="29"/>
                    <a:pt x="0" y="29"/>
                    <a:pt x="0" y="30"/>
                  </a:cubicBezTo>
                  <a:cubicBezTo>
                    <a:pt x="0" y="34"/>
                    <a:pt x="0" y="38"/>
                    <a:pt x="0" y="42"/>
                  </a:cubicBezTo>
                  <a:cubicBezTo>
                    <a:pt x="0" y="43"/>
                    <a:pt x="1" y="43"/>
                    <a:pt x="1" y="43"/>
                  </a:cubicBezTo>
                  <a:cubicBezTo>
                    <a:pt x="2" y="47"/>
                    <a:pt x="8" y="47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4"/>
                  </a:cubicBezTo>
                  <a:cubicBezTo>
                    <a:pt x="9" y="47"/>
                    <a:pt x="12" y="47"/>
                    <a:pt x="13" y="46"/>
                  </a:cubicBezTo>
                  <a:cubicBezTo>
                    <a:pt x="14" y="48"/>
                    <a:pt x="18" y="46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7" name="Freeform 356"/>
            <p:cNvSpPr>
              <a:spLocks/>
            </p:cNvSpPr>
            <p:nvPr/>
          </p:nvSpPr>
          <p:spPr bwMode="auto">
            <a:xfrm>
              <a:off x="241301" y="6651626"/>
              <a:ext cx="20638" cy="146050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29 h 33"/>
                <a:gd name="T6" fmla="*/ 5 w 5"/>
                <a:gd name="T7" fmla="*/ 29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29"/>
                  </a:cubicBezTo>
                  <a:cubicBezTo>
                    <a:pt x="0" y="33"/>
                    <a:pt x="5" y="33"/>
                    <a:pt x="5" y="29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8" name="Freeform 357"/>
            <p:cNvSpPr>
              <a:spLocks/>
            </p:cNvSpPr>
            <p:nvPr/>
          </p:nvSpPr>
          <p:spPr bwMode="auto">
            <a:xfrm>
              <a:off x="304801" y="6634164"/>
              <a:ext cx="57150" cy="180975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6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6"/>
                    <a:pt x="7" y="5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6"/>
                    <a:pt x="5" y="37"/>
                  </a:cubicBezTo>
                  <a:cubicBezTo>
                    <a:pt x="6" y="41"/>
                    <a:pt x="10" y="41"/>
                    <a:pt x="10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9" name="Freeform 358"/>
            <p:cNvSpPr>
              <a:spLocks/>
            </p:cNvSpPr>
            <p:nvPr/>
          </p:nvSpPr>
          <p:spPr bwMode="auto">
            <a:xfrm>
              <a:off x="187326" y="6651626"/>
              <a:ext cx="50800" cy="203200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8 h 46"/>
                <a:gd name="T8" fmla="*/ 3 w 12"/>
                <a:gd name="T9" fmla="*/ 10 h 46"/>
                <a:gd name="T10" fmla="*/ 4 w 12"/>
                <a:gd name="T11" fmla="*/ 43 h 46"/>
                <a:gd name="T12" fmla="*/ 11 w 12"/>
                <a:gd name="T13" fmla="*/ 42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6"/>
                    <a:pt x="11" y="46"/>
                    <a:pt x="11" y="42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0" name="Freeform 359"/>
            <p:cNvSpPr>
              <a:spLocks/>
            </p:cNvSpPr>
            <p:nvPr/>
          </p:nvSpPr>
          <p:spPr bwMode="auto">
            <a:xfrm>
              <a:off x="166688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1" name="Freeform 360"/>
            <p:cNvSpPr>
              <a:spLocks/>
            </p:cNvSpPr>
            <p:nvPr/>
          </p:nvSpPr>
          <p:spPr bwMode="auto">
            <a:xfrm>
              <a:off x="328613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2" name="Freeform 361"/>
            <p:cNvSpPr>
              <a:spLocks/>
            </p:cNvSpPr>
            <p:nvPr/>
          </p:nvSpPr>
          <p:spPr bwMode="auto">
            <a:xfrm>
              <a:off x="850901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3" name="Freeform 362"/>
            <p:cNvSpPr>
              <a:spLocks/>
            </p:cNvSpPr>
            <p:nvPr/>
          </p:nvSpPr>
          <p:spPr bwMode="auto">
            <a:xfrm>
              <a:off x="938213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4" name="Freeform 363"/>
            <p:cNvSpPr>
              <a:spLocks/>
            </p:cNvSpPr>
            <p:nvPr/>
          </p:nvSpPr>
          <p:spPr bwMode="auto">
            <a:xfrm>
              <a:off x="417513" y="6607176"/>
              <a:ext cx="33338" cy="136525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5 h 31"/>
                <a:gd name="T4" fmla="*/ 3 w 8"/>
                <a:gd name="T5" fmla="*/ 29 h 31"/>
                <a:gd name="T6" fmla="*/ 8 w 8"/>
                <a:gd name="T7" fmla="*/ 29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1"/>
                    <a:pt x="8" y="31"/>
                    <a:pt x="8" y="29"/>
                  </a:cubicBezTo>
                  <a:cubicBezTo>
                    <a:pt x="8" y="20"/>
                    <a:pt x="8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5" name="Freeform 364"/>
            <p:cNvSpPr>
              <a:spLocks/>
            </p:cNvSpPr>
            <p:nvPr/>
          </p:nvSpPr>
          <p:spPr bwMode="auto">
            <a:xfrm>
              <a:off x="963613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6" name="Freeform 365"/>
            <p:cNvSpPr>
              <a:spLocks/>
            </p:cNvSpPr>
            <p:nvPr/>
          </p:nvSpPr>
          <p:spPr bwMode="auto">
            <a:xfrm>
              <a:off x="1063626" y="6726239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6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7" name="Freeform 366"/>
            <p:cNvSpPr>
              <a:spLocks/>
            </p:cNvSpPr>
            <p:nvPr/>
          </p:nvSpPr>
          <p:spPr bwMode="auto">
            <a:xfrm>
              <a:off x="1096963" y="6624639"/>
              <a:ext cx="36513" cy="176213"/>
            </a:xfrm>
            <a:custGeom>
              <a:avLst/>
              <a:gdLst>
                <a:gd name="T0" fmla="*/ 3 w 9"/>
                <a:gd name="T1" fmla="*/ 3 h 40"/>
                <a:gd name="T2" fmla="*/ 0 w 9"/>
                <a:gd name="T3" fmla="*/ 35 h 40"/>
                <a:gd name="T4" fmla="*/ 8 w 9"/>
                <a:gd name="T5" fmla="*/ 35 h 40"/>
                <a:gd name="T6" fmla="*/ 9 w 9"/>
                <a:gd name="T7" fmla="*/ 4 h 40"/>
                <a:gd name="T8" fmla="*/ 3 w 9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9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8" name="Freeform 367"/>
            <p:cNvSpPr>
              <a:spLocks/>
            </p:cNvSpPr>
            <p:nvPr/>
          </p:nvSpPr>
          <p:spPr bwMode="auto">
            <a:xfrm>
              <a:off x="1133476" y="6611939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9" name="Freeform 368"/>
            <p:cNvSpPr>
              <a:spLocks/>
            </p:cNvSpPr>
            <p:nvPr/>
          </p:nvSpPr>
          <p:spPr bwMode="auto">
            <a:xfrm>
              <a:off x="10541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7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0" name="Freeform 369"/>
            <p:cNvSpPr>
              <a:spLocks/>
            </p:cNvSpPr>
            <p:nvPr/>
          </p:nvSpPr>
          <p:spPr bwMode="auto">
            <a:xfrm>
              <a:off x="1192213" y="6611939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1" name="Freeform 370"/>
            <p:cNvSpPr>
              <a:spLocks/>
            </p:cNvSpPr>
            <p:nvPr/>
          </p:nvSpPr>
          <p:spPr bwMode="auto">
            <a:xfrm>
              <a:off x="12922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2" name="Freeform 371"/>
            <p:cNvSpPr>
              <a:spLocks/>
            </p:cNvSpPr>
            <p:nvPr/>
          </p:nvSpPr>
          <p:spPr bwMode="auto">
            <a:xfrm>
              <a:off x="1433513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3" name="Freeform 372"/>
            <p:cNvSpPr>
              <a:spLocks/>
            </p:cNvSpPr>
            <p:nvPr/>
          </p:nvSpPr>
          <p:spPr bwMode="auto">
            <a:xfrm>
              <a:off x="1500188" y="6557964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4" name="Freeform 373"/>
            <p:cNvSpPr>
              <a:spLocks/>
            </p:cNvSpPr>
            <p:nvPr/>
          </p:nvSpPr>
          <p:spPr bwMode="auto">
            <a:xfrm>
              <a:off x="15843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5" name="Freeform 374"/>
            <p:cNvSpPr>
              <a:spLocks/>
            </p:cNvSpPr>
            <p:nvPr/>
          </p:nvSpPr>
          <p:spPr bwMode="auto">
            <a:xfrm>
              <a:off x="167163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6" name="Freeform 375"/>
            <p:cNvSpPr>
              <a:spLocks/>
            </p:cNvSpPr>
            <p:nvPr/>
          </p:nvSpPr>
          <p:spPr bwMode="auto">
            <a:xfrm>
              <a:off x="1825626" y="6611939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5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7" name="Freeform 376"/>
            <p:cNvSpPr>
              <a:spLocks/>
            </p:cNvSpPr>
            <p:nvPr/>
          </p:nvSpPr>
          <p:spPr bwMode="auto">
            <a:xfrm>
              <a:off x="18923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6 w 14"/>
                <a:gd name="T3" fmla="*/ 3 h 40"/>
                <a:gd name="T4" fmla="*/ 0 w 14"/>
                <a:gd name="T5" fmla="*/ 5 h 40"/>
                <a:gd name="T6" fmla="*/ 2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6" y="3"/>
                  </a:cubicBezTo>
                  <a:cubicBezTo>
                    <a:pt x="5" y="0"/>
                    <a:pt x="0" y="1"/>
                    <a:pt x="0" y="5"/>
                  </a:cubicBezTo>
                  <a:cubicBezTo>
                    <a:pt x="2" y="13"/>
                    <a:pt x="2" y="21"/>
                    <a:pt x="2" y="29"/>
                  </a:cubicBezTo>
                  <a:cubicBezTo>
                    <a:pt x="2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8" name="Freeform 377"/>
            <p:cNvSpPr>
              <a:spLocks/>
            </p:cNvSpPr>
            <p:nvPr/>
          </p:nvSpPr>
          <p:spPr bwMode="auto">
            <a:xfrm>
              <a:off x="196373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9" name="Freeform 378"/>
            <p:cNvSpPr>
              <a:spLocks/>
            </p:cNvSpPr>
            <p:nvPr/>
          </p:nvSpPr>
          <p:spPr bwMode="auto">
            <a:xfrm>
              <a:off x="177641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3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7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3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3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0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0" name="Freeform 379"/>
            <p:cNvSpPr>
              <a:spLocks/>
            </p:cNvSpPr>
            <p:nvPr/>
          </p:nvSpPr>
          <p:spPr bwMode="auto">
            <a:xfrm>
              <a:off x="1379538" y="6624639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1" name="Freeform 380"/>
            <p:cNvSpPr>
              <a:spLocks/>
            </p:cNvSpPr>
            <p:nvPr/>
          </p:nvSpPr>
          <p:spPr bwMode="auto">
            <a:xfrm>
              <a:off x="1276351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2" name="Freeform 381"/>
            <p:cNvSpPr>
              <a:spLocks/>
            </p:cNvSpPr>
            <p:nvPr/>
          </p:nvSpPr>
          <p:spPr bwMode="auto">
            <a:xfrm>
              <a:off x="15430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3" name="Freeform 382"/>
            <p:cNvSpPr>
              <a:spLocks/>
            </p:cNvSpPr>
            <p:nvPr/>
          </p:nvSpPr>
          <p:spPr bwMode="auto">
            <a:xfrm>
              <a:off x="2058988" y="6567489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4" name="Freeform 383"/>
            <p:cNvSpPr>
              <a:spLocks/>
            </p:cNvSpPr>
            <p:nvPr/>
          </p:nvSpPr>
          <p:spPr bwMode="auto">
            <a:xfrm>
              <a:off x="2146301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5" name="Freeform 384"/>
            <p:cNvSpPr>
              <a:spLocks/>
            </p:cNvSpPr>
            <p:nvPr/>
          </p:nvSpPr>
          <p:spPr bwMode="auto">
            <a:xfrm>
              <a:off x="21717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4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6" name="Freeform 385"/>
            <p:cNvSpPr>
              <a:spLocks/>
            </p:cNvSpPr>
            <p:nvPr/>
          </p:nvSpPr>
          <p:spPr bwMode="auto">
            <a:xfrm>
              <a:off x="227647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7" name="Freeform 386"/>
            <p:cNvSpPr>
              <a:spLocks/>
            </p:cNvSpPr>
            <p:nvPr/>
          </p:nvSpPr>
          <p:spPr bwMode="auto">
            <a:xfrm>
              <a:off x="2305051" y="6624639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8" name="Freeform 387"/>
            <p:cNvSpPr>
              <a:spLocks/>
            </p:cNvSpPr>
            <p:nvPr/>
          </p:nvSpPr>
          <p:spPr bwMode="auto">
            <a:xfrm>
              <a:off x="2347913" y="6611939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9" name="Freeform 388"/>
            <p:cNvSpPr>
              <a:spLocks/>
            </p:cNvSpPr>
            <p:nvPr/>
          </p:nvSpPr>
          <p:spPr bwMode="auto">
            <a:xfrm>
              <a:off x="22637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0" name="Freeform 389"/>
            <p:cNvSpPr>
              <a:spLocks/>
            </p:cNvSpPr>
            <p:nvPr/>
          </p:nvSpPr>
          <p:spPr bwMode="auto">
            <a:xfrm>
              <a:off x="2405063" y="6611939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1" name="Freeform 390"/>
            <p:cNvSpPr>
              <a:spLocks/>
            </p:cNvSpPr>
            <p:nvPr/>
          </p:nvSpPr>
          <p:spPr bwMode="auto">
            <a:xfrm>
              <a:off x="25019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2" name="Freeform 391"/>
            <p:cNvSpPr>
              <a:spLocks/>
            </p:cNvSpPr>
            <p:nvPr/>
          </p:nvSpPr>
          <p:spPr bwMode="auto">
            <a:xfrm>
              <a:off x="26431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3" name="Freeform 392"/>
            <p:cNvSpPr>
              <a:spLocks/>
            </p:cNvSpPr>
            <p:nvPr/>
          </p:nvSpPr>
          <p:spPr bwMode="auto">
            <a:xfrm>
              <a:off x="2714626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4" name="Freeform 393"/>
            <p:cNvSpPr>
              <a:spLocks/>
            </p:cNvSpPr>
            <p:nvPr/>
          </p:nvSpPr>
          <p:spPr bwMode="auto">
            <a:xfrm>
              <a:off x="2794001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1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7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1" y="33"/>
                  </a:cubicBezTo>
                  <a:cubicBezTo>
                    <a:pt x="1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5" name="Freeform 394"/>
            <p:cNvSpPr>
              <a:spLocks/>
            </p:cNvSpPr>
            <p:nvPr/>
          </p:nvSpPr>
          <p:spPr bwMode="auto">
            <a:xfrm>
              <a:off x="288448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6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10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3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6" name="Freeform 395"/>
            <p:cNvSpPr>
              <a:spLocks/>
            </p:cNvSpPr>
            <p:nvPr/>
          </p:nvSpPr>
          <p:spPr bwMode="auto">
            <a:xfrm>
              <a:off x="3038476" y="6611939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7" name="Freeform 396"/>
            <p:cNvSpPr>
              <a:spLocks/>
            </p:cNvSpPr>
            <p:nvPr/>
          </p:nvSpPr>
          <p:spPr bwMode="auto">
            <a:xfrm>
              <a:off x="3101976" y="6597651"/>
              <a:ext cx="58738" cy="177800"/>
            </a:xfrm>
            <a:custGeom>
              <a:avLst/>
              <a:gdLst>
                <a:gd name="T0" fmla="*/ 8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6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8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8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8" name="Freeform 397"/>
            <p:cNvSpPr>
              <a:spLocks/>
            </p:cNvSpPr>
            <p:nvPr/>
          </p:nvSpPr>
          <p:spPr bwMode="auto">
            <a:xfrm>
              <a:off x="3176588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4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4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9" name="Freeform 398"/>
            <p:cNvSpPr>
              <a:spLocks/>
            </p:cNvSpPr>
            <p:nvPr/>
          </p:nvSpPr>
          <p:spPr bwMode="auto">
            <a:xfrm>
              <a:off x="2984501" y="6611939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0" name="Freeform 399"/>
            <p:cNvSpPr>
              <a:spLocks/>
            </p:cNvSpPr>
            <p:nvPr/>
          </p:nvSpPr>
          <p:spPr bwMode="auto">
            <a:xfrm>
              <a:off x="2589213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1" name="Freeform 400"/>
            <p:cNvSpPr>
              <a:spLocks/>
            </p:cNvSpPr>
            <p:nvPr/>
          </p:nvSpPr>
          <p:spPr bwMode="auto">
            <a:xfrm>
              <a:off x="2484438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2" name="Freeform 401"/>
            <p:cNvSpPr>
              <a:spLocks/>
            </p:cNvSpPr>
            <p:nvPr/>
          </p:nvSpPr>
          <p:spPr bwMode="auto">
            <a:xfrm>
              <a:off x="27559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3" name="Freeform 402"/>
            <p:cNvSpPr>
              <a:spLocks/>
            </p:cNvSpPr>
            <p:nvPr/>
          </p:nvSpPr>
          <p:spPr bwMode="auto">
            <a:xfrm>
              <a:off x="3273426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4" name="Freeform 403"/>
            <p:cNvSpPr>
              <a:spLocks/>
            </p:cNvSpPr>
            <p:nvPr/>
          </p:nvSpPr>
          <p:spPr bwMode="auto">
            <a:xfrm>
              <a:off x="3360738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5" name="Freeform 404"/>
            <p:cNvSpPr>
              <a:spLocks/>
            </p:cNvSpPr>
            <p:nvPr/>
          </p:nvSpPr>
          <p:spPr bwMode="auto">
            <a:xfrm>
              <a:off x="3384551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7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7" y="0"/>
                    <a:pt x="7" y="4"/>
                  </a:cubicBezTo>
                  <a:cubicBezTo>
                    <a:pt x="7" y="12"/>
                    <a:pt x="7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6" name="Freeform 405"/>
            <p:cNvSpPr>
              <a:spLocks/>
            </p:cNvSpPr>
            <p:nvPr/>
          </p:nvSpPr>
          <p:spPr bwMode="auto">
            <a:xfrm>
              <a:off x="348932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407"/>
            <p:cNvSpPr>
              <a:spLocks/>
            </p:cNvSpPr>
            <p:nvPr/>
          </p:nvSpPr>
          <p:spPr bwMode="auto">
            <a:xfrm>
              <a:off x="3517900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408"/>
            <p:cNvSpPr>
              <a:spLocks/>
            </p:cNvSpPr>
            <p:nvPr/>
          </p:nvSpPr>
          <p:spPr bwMode="auto">
            <a:xfrm>
              <a:off x="355600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6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3" y="55"/>
                    <a:pt x="12" y="52"/>
                  </a:cubicBezTo>
                  <a:cubicBezTo>
                    <a:pt x="12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409"/>
            <p:cNvSpPr>
              <a:spLocks/>
            </p:cNvSpPr>
            <p:nvPr/>
          </p:nvSpPr>
          <p:spPr bwMode="auto">
            <a:xfrm>
              <a:off x="3476625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410"/>
            <p:cNvSpPr>
              <a:spLocks/>
            </p:cNvSpPr>
            <p:nvPr/>
          </p:nvSpPr>
          <p:spPr bwMode="auto">
            <a:xfrm>
              <a:off x="36179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411"/>
            <p:cNvSpPr>
              <a:spLocks/>
            </p:cNvSpPr>
            <p:nvPr/>
          </p:nvSpPr>
          <p:spPr bwMode="auto">
            <a:xfrm>
              <a:off x="371475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412"/>
            <p:cNvSpPr>
              <a:spLocks/>
            </p:cNvSpPr>
            <p:nvPr/>
          </p:nvSpPr>
          <p:spPr bwMode="auto">
            <a:xfrm>
              <a:off x="3856038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413"/>
            <p:cNvSpPr>
              <a:spLocks/>
            </p:cNvSpPr>
            <p:nvPr/>
          </p:nvSpPr>
          <p:spPr bwMode="auto">
            <a:xfrm>
              <a:off x="392271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8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414"/>
            <p:cNvSpPr>
              <a:spLocks/>
            </p:cNvSpPr>
            <p:nvPr/>
          </p:nvSpPr>
          <p:spPr bwMode="auto">
            <a:xfrm>
              <a:off x="4006850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415"/>
            <p:cNvSpPr>
              <a:spLocks/>
            </p:cNvSpPr>
            <p:nvPr/>
          </p:nvSpPr>
          <p:spPr bwMode="auto">
            <a:xfrm>
              <a:off x="4098925" y="6545263"/>
              <a:ext cx="74613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416"/>
            <p:cNvSpPr>
              <a:spLocks/>
            </p:cNvSpPr>
            <p:nvPr/>
          </p:nvSpPr>
          <p:spPr bwMode="auto">
            <a:xfrm>
              <a:off x="42529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417"/>
            <p:cNvSpPr>
              <a:spLocks/>
            </p:cNvSpPr>
            <p:nvPr/>
          </p:nvSpPr>
          <p:spPr bwMode="auto">
            <a:xfrm>
              <a:off x="4314825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0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418"/>
            <p:cNvSpPr>
              <a:spLocks/>
            </p:cNvSpPr>
            <p:nvPr/>
          </p:nvSpPr>
          <p:spPr bwMode="auto">
            <a:xfrm>
              <a:off x="4386263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419"/>
            <p:cNvSpPr>
              <a:spLocks/>
            </p:cNvSpPr>
            <p:nvPr/>
          </p:nvSpPr>
          <p:spPr bwMode="auto">
            <a:xfrm>
              <a:off x="419893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420"/>
            <p:cNvSpPr>
              <a:spLocks/>
            </p:cNvSpPr>
            <p:nvPr/>
          </p:nvSpPr>
          <p:spPr bwMode="auto">
            <a:xfrm>
              <a:off x="38020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421"/>
            <p:cNvSpPr>
              <a:spLocks/>
            </p:cNvSpPr>
            <p:nvPr/>
          </p:nvSpPr>
          <p:spPr bwMode="auto">
            <a:xfrm>
              <a:off x="36972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422"/>
            <p:cNvSpPr>
              <a:spLocks/>
            </p:cNvSpPr>
            <p:nvPr/>
          </p:nvSpPr>
          <p:spPr bwMode="auto">
            <a:xfrm>
              <a:off x="3963988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423"/>
            <p:cNvSpPr>
              <a:spLocks/>
            </p:cNvSpPr>
            <p:nvPr/>
          </p:nvSpPr>
          <p:spPr bwMode="auto">
            <a:xfrm>
              <a:off x="4486275" y="6567488"/>
              <a:ext cx="61913" cy="220663"/>
            </a:xfrm>
            <a:custGeom>
              <a:avLst/>
              <a:gdLst>
                <a:gd name="T0" fmla="*/ 10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0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424"/>
            <p:cNvSpPr>
              <a:spLocks/>
            </p:cNvSpPr>
            <p:nvPr/>
          </p:nvSpPr>
          <p:spPr bwMode="auto">
            <a:xfrm>
              <a:off x="4573588" y="6624638"/>
              <a:ext cx="33338" cy="141288"/>
            </a:xfrm>
            <a:custGeom>
              <a:avLst/>
              <a:gdLst>
                <a:gd name="T0" fmla="*/ 5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5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5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5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425"/>
            <p:cNvSpPr>
              <a:spLocks/>
            </p:cNvSpPr>
            <p:nvPr/>
          </p:nvSpPr>
          <p:spPr bwMode="auto">
            <a:xfrm>
              <a:off x="4598988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6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5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6" y="13"/>
                    <a:pt x="6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3" y="35"/>
                    <a:pt x="4" y="30"/>
                    <a:pt x="5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426"/>
            <p:cNvSpPr>
              <a:spLocks/>
            </p:cNvSpPr>
            <p:nvPr/>
          </p:nvSpPr>
          <p:spPr bwMode="auto">
            <a:xfrm>
              <a:off x="4699000" y="6726238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5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427"/>
            <p:cNvSpPr>
              <a:spLocks/>
            </p:cNvSpPr>
            <p:nvPr/>
          </p:nvSpPr>
          <p:spPr bwMode="auto">
            <a:xfrm>
              <a:off x="4727575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1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1" y="14"/>
                    <a:pt x="0" y="24"/>
                    <a:pt x="1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28"/>
            <p:cNvSpPr>
              <a:spLocks/>
            </p:cNvSpPr>
            <p:nvPr/>
          </p:nvSpPr>
          <p:spPr bwMode="auto">
            <a:xfrm>
              <a:off x="476885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429"/>
            <p:cNvSpPr>
              <a:spLocks/>
            </p:cNvSpPr>
            <p:nvPr/>
          </p:nvSpPr>
          <p:spPr bwMode="auto">
            <a:xfrm>
              <a:off x="468630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430"/>
            <p:cNvSpPr>
              <a:spLocks/>
            </p:cNvSpPr>
            <p:nvPr/>
          </p:nvSpPr>
          <p:spPr bwMode="auto">
            <a:xfrm>
              <a:off x="4827588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431"/>
            <p:cNvSpPr>
              <a:spLocks/>
            </p:cNvSpPr>
            <p:nvPr/>
          </p:nvSpPr>
          <p:spPr bwMode="auto">
            <a:xfrm>
              <a:off x="492760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6 w 8"/>
                <a:gd name="T5" fmla="*/ 27 h 31"/>
                <a:gd name="T6" fmla="*/ 7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6" y="27"/>
                  </a:cubicBezTo>
                  <a:cubicBezTo>
                    <a:pt x="7" y="20"/>
                    <a:pt x="7" y="12"/>
                    <a:pt x="7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432"/>
            <p:cNvSpPr>
              <a:spLocks/>
            </p:cNvSpPr>
            <p:nvPr/>
          </p:nvSpPr>
          <p:spPr bwMode="auto">
            <a:xfrm>
              <a:off x="5068888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3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3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433"/>
            <p:cNvSpPr>
              <a:spLocks/>
            </p:cNvSpPr>
            <p:nvPr/>
          </p:nvSpPr>
          <p:spPr bwMode="auto">
            <a:xfrm>
              <a:off x="51355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6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434"/>
            <p:cNvSpPr>
              <a:spLocks/>
            </p:cNvSpPr>
            <p:nvPr/>
          </p:nvSpPr>
          <p:spPr bwMode="auto">
            <a:xfrm>
              <a:off x="5219700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35"/>
            <p:cNvSpPr>
              <a:spLocks/>
            </p:cNvSpPr>
            <p:nvPr/>
          </p:nvSpPr>
          <p:spPr bwMode="auto">
            <a:xfrm>
              <a:off x="53070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436"/>
            <p:cNvSpPr>
              <a:spLocks/>
            </p:cNvSpPr>
            <p:nvPr/>
          </p:nvSpPr>
          <p:spPr bwMode="auto">
            <a:xfrm>
              <a:off x="5461000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2"/>
                    <a:pt x="0" y="21"/>
                    <a:pt x="1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437"/>
            <p:cNvSpPr>
              <a:spLocks/>
            </p:cNvSpPr>
            <p:nvPr/>
          </p:nvSpPr>
          <p:spPr bwMode="auto">
            <a:xfrm>
              <a:off x="5524500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8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6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438"/>
            <p:cNvSpPr>
              <a:spLocks/>
            </p:cNvSpPr>
            <p:nvPr/>
          </p:nvSpPr>
          <p:spPr bwMode="auto">
            <a:xfrm>
              <a:off x="55991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39"/>
            <p:cNvSpPr>
              <a:spLocks/>
            </p:cNvSpPr>
            <p:nvPr/>
          </p:nvSpPr>
          <p:spPr bwMode="auto">
            <a:xfrm>
              <a:off x="5407025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2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40"/>
            <p:cNvSpPr>
              <a:spLocks/>
            </p:cNvSpPr>
            <p:nvPr/>
          </p:nvSpPr>
          <p:spPr bwMode="auto">
            <a:xfrm>
              <a:off x="5014913" y="6624638"/>
              <a:ext cx="50800" cy="119063"/>
            </a:xfrm>
            <a:custGeom>
              <a:avLst/>
              <a:gdLst>
                <a:gd name="T0" fmla="*/ 11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1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1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1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41"/>
            <p:cNvSpPr>
              <a:spLocks/>
            </p:cNvSpPr>
            <p:nvPr/>
          </p:nvSpPr>
          <p:spPr bwMode="auto">
            <a:xfrm>
              <a:off x="4911725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42"/>
            <p:cNvSpPr>
              <a:spLocks/>
            </p:cNvSpPr>
            <p:nvPr/>
          </p:nvSpPr>
          <p:spPr bwMode="auto">
            <a:xfrm>
              <a:off x="5178425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43"/>
            <p:cNvSpPr>
              <a:spLocks/>
            </p:cNvSpPr>
            <p:nvPr/>
          </p:nvSpPr>
          <p:spPr bwMode="auto">
            <a:xfrm>
              <a:off x="5694363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4"/>
            <p:cNvSpPr>
              <a:spLocks/>
            </p:cNvSpPr>
            <p:nvPr/>
          </p:nvSpPr>
          <p:spPr bwMode="auto">
            <a:xfrm>
              <a:off x="5781675" y="6624638"/>
              <a:ext cx="34925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45"/>
            <p:cNvSpPr>
              <a:spLocks/>
            </p:cNvSpPr>
            <p:nvPr/>
          </p:nvSpPr>
          <p:spPr bwMode="auto">
            <a:xfrm>
              <a:off x="5807075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3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46"/>
            <p:cNvSpPr>
              <a:spLocks/>
            </p:cNvSpPr>
            <p:nvPr/>
          </p:nvSpPr>
          <p:spPr bwMode="auto">
            <a:xfrm>
              <a:off x="5911850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47"/>
            <p:cNvSpPr>
              <a:spLocks/>
            </p:cNvSpPr>
            <p:nvPr/>
          </p:nvSpPr>
          <p:spPr bwMode="auto">
            <a:xfrm>
              <a:off x="5940425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48"/>
            <p:cNvSpPr>
              <a:spLocks/>
            </p:cNvSpPr>
            <p:nvPr/>
          </p:nvSpPr>
          <p:spPr bwMode="auto">
            <a:xfrm>
              <a:off x="5983288" y="6611938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4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49"/>
            <p:cNvSpPr>
              <a:spLocks/>
            </p:cNvSpPr>
            <p:nvPr/>
          </p:nvSpPr>
          <p:spPr bwMode="auto">
            <a:xfrm>
              <a:off x="589915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450"/>
            <p:cNvSpPr>
              <a:spLocks/>
            </p:cNvSpPr>
            <p:nvPr/>
          </p:nvSpPr>
          <p:spPr bwMode="auto">
            <a:xfrm>
              <a:off x="60404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51"/>
            <p:cNvSpPr>
              <a:spLocks/>
            </p:cNvSpPr>
            <p:nvPr/>
          </p:nvSpPr>
          <p:spPr bwMode="auto">
            <a:xfrm>
              <a:off x="61372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452"/>
            <p:cNvSpPr>
              <a:spLocks/>
            </p:cNvSpPr>
            <p:nvPr/>
          </p:nvSpPr>
          <p:spPr bwMode="auto">
            <a:xfrm>
              <a:off x="62785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453"/>
            <p:cNvSpPr>
              <a:spLocks/>
            </p:cNvSpPr>
            <p:nvPr/>
          </p:nvSpPr>
          <p:spPr bwMode="auto">
            <a:xfrm>
              <a:off x="6350001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54"/>
            <p:cNvSpPr>
              <a:spLocks/>
            </p:cNvSpPr>
            <p:nvPr/>
          </p:nvSpPr>
          <p:spPr bwMode="auto">
            <a:xfrm>
              <a:off x="6429376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6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55"/>
            <p:cNvSpPr>
              <a:spLocks/>
            </p:cNvSpPr>
            <p:nvPr/>
          </p:nvSpPr>
          <p:spPr bwMode="auto">
            <a:xfrm>
              <a:off x="651986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5 w 19"/>
                <a:gd name="T3" fmla="*/ 17 h 48"/>
                <a:gd name="T4" fmla="*/ 7 w 19"/>
                <a:gd name="T5" fmla="*/ 15 h 48"/>
                <a:gd name="T6" fmla="*/ 7 w 19"/>
                <a:gd name="T7" fmla="*/ 15 h 48"/>
                <a:gd name="T8" fmla="*/ 8 w 19"/>
                <a:gd name="T9" fmla="*/ 16 h 48"/>
                <a:gd name="T10" fmla="*/ 9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8 w 19"/>
                <a:gd name="T23" fmla="*/ 43 h 48"/>
                <a:gd name="T24" fmla="*/ 8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3" y="26"/>
                    <a:pt x="15" y="17"/>
                  </a:cubicBezTo>
                  <a:cubicBezTo>
                    <a:pt x="16" y="13"/>
                    <a:pt x="7" y="11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2"/>
                    <a:pt x="9" y="8"/>
                    <a:pt x="9" y="4"/>
                  </a:cubicBezTo>
                  <a:cubicBezTo>
                    <a:pt x="10" y="1"/>
                    <a:pt x="4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56"/>
            <p:cNvSpPr>
              <a:spLocks/>
            </p:cNvSpPr>
            <p:nvPr/>
          </p:nvSpPr>
          <p:spPr bwMode="auto">
            <a:xfrm>
              <a:off x="6673851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57"/>
            <p:cNvSpPr>
              <a:spLocks/>
            </p:cNvSpPr>
            <p:nvPr/>
          </p:nvSpPr>
          <p:spPr bwMode="auto">
            <a:xfrm>
              <a:off x="67373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58"/>
            <p:cNvSpPr>
              <a:spLocks/>
            </p:cNvSpPr>
            <p:nvPr/>
          </p:nvSpPr>
          <p:spPr bwMode="auto">
            <a:xfrm>
              <a:off x="6811963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5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3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5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2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3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9"/>
            <p:cNvSpPr>
              <a:spLocks/>
            </p:cNvSpPr>
            <p:nvPr/>
          </p:nvSpPr>
          <p:spPr bwMode="auto">
            <a:xfrm>
              <a:off x="6619876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0"/>
            <p:cNvSpPr>
              <a:spLocks/>
            </p:cNvSpPr>
            <p:nvPr/>
          </p:nvSpPr>
          <p:spPr bwMode="auto">
            <a:xfrm>
              <a:off x="622458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61"/>
            <p:cNvSpPr>
              <a:spLocks/>
            </p:cNvSpPr>
            <p:nvPr/>
          </p:nvSpPr>
          <p:spPr bwMode="auto">
            <a:xfrm>
              <a:off x="6119813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62"/>
            <p:cNvSpPr>
              <a:spLocks/>
            </p:cNvSpPr>
            <p:nvPr/>
          </p:nvSpPr>
          <p:spPr bwMode="auto">
            <a:xfrm>
              <a:off x="6391276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63"/>
            <p:cNvSpPr>
              <a:spLocks/>
            </p:cNvSpPr>
            <p:nvPr/>
          </p:nvSpPr>
          <p:spPr bwMode="auto">
            <a:xfrm>
              <a:off x="6908801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464"/>
            <p:cNvSpPr>
              <a:spLocks/>
            </p:cNvSpPr>
            <p:nvPr/>
          </p:nvSpPr>
          <p:spPr bwMode="auto">
            <a:xfrm>
              <a:off x="6996113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465"/>
            <p:cNvSpPr>
              <a:spLocks/>
            </p:cNvSpPr>
            <p:nvPr/>
          </p:nvSpPr>
          <p:spPr bwMode="auto">
            <a:xfrm>
              <a:off x="7019926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6" y="33"/>
                    <a:pt x="6" y="41"/>
                    <a:pt x="10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466"/>
            <p:cNvSpPr>
              <a:spLocks/>
            </p:cNvSpPr>
            <p:nvPr/>
          </p:nvSpPr>
          <p:spPr bwMode="auto">
            <a:xfrm>
              <a:off x="712470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67"/>
            <p:cNvSpPr>
              <a:spLocks/>
            </p:cNvSpPr>
            <p:nvPr/>
          </p:nvSpPr>
          <p:spPr bwMode="auto">
            <a:xfrm>
              <a:off x="7154863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468"/>
            <p:cNvSpPr>
              <a:spLocks/>
            </p:cNvSpPr>
            <p:nvPr/>
          </p:nvSpPr>
          <p:spPr bwMode="auto">
            <a:xfrm>
              <a:off x="719137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69"/>
            <p:cNvSpPr>
              <a:spLocks/>
            </p:cNvSpPr>
            <p:nvPr/>
          </p:nvSpPr>
          <p:spPr bwMode="auto">
            <a:xfrm>
              <a:off x="71120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70"/>
            <p:cNvSpPr>
              <a:spLocks/>
            </p:cNvSpPr>
            <p:nvPr/>
          </p:nvSpPr>
          <p:spPr bwMode="auto">
            <a:xfrm>
              <a:off x="7254876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10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71"/>
            <p:cNvSpPr>
              <a:spLocks/>
            </p:cNvSpPr>
            <p:nvPr/>
          </p:nvSpPr>
          <p:spPr bwMode="auto">
            <a:xfrm>
              <a:off x="73501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72"/>
            <p:cNvSpPr>
              <a:spLocks/>
            </p:cNvSpPr>
            <p:nvPr/>
          </p:nvSpPr>
          <p:spPr bwMode="auto">
            <a:xfrm>
              <a:off x="7491413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3"/>
            <p:cNvSpPr>
              <a:spLocks/>
            </p:cNvSpPr>
            <p:nvPr/>
          </p:nvSpPr>
          <p:spPr bwMode="auto">
            <a:xfrm>
              <a:off x="7558088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7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74"/>
            <p:cNvSpPr>
              <a:spLocks/>
            </p:cNvSpPr>
            <p:nvPr/>
          </p:nvSpPr>
          <p:spPr bwMode="auto">
            <a:xfrm>
              <a:off x="76422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2 w 7"/>
                <a:gd name="T11" fmla="*/ 35 h 44"/>
                <a:gd name="T12" fmla="*/ 2 w 7"/>
                <a:gd name="T13" fmla="*/ 41 h 44"/>
                <a:gd name="T14" fmla="*/ 7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75"/>
            <p:cNvSpPr>
              <a:spLocks/>
            </p:cNvSpPr>
            <p:nvPr/>
          </p:nvSpPr>
          <p:spPr bwMode="auto">
            <a:xfrm>
              <a:off x="772953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1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1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1" y="35"/>
                    <a:pt x="1" y="39"/>
                    <a:pt x="1" y="43"/>
                  </a:cubicBezTo>
                  <a:cubicBezTo>
                    <a:pt x="1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476"/>
            <p:cNvSpPr>
              <a:spLocks/>
            </p:cNvSpPr>
            <p:nvPr/>
          </p:nvSpPr>
          <p:spPr bwMode="auto">
            <a:xfrm>
              <a:off x="7883526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477"/>
            <p:cNvSpPr>
              <a:spLocks/>
            </p:cNvSpPr>
            <p:nvPr/>
          </p:nvSpPr>
          <p:spPr bwMode="auto">
            <a:xfrm>
              <a:off x="79502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478"/>
            <p:cNvSpPr>
              <a:spLocks/>
            </p:cNvSpPr>
            <p:nvPr/>
          </p:nvSpPr>
          <p:spPr bwMode="auto">
            <a:xfrm>
              <a:off x="802163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479"/>
            <p:cNvSpPr>
              <a:spLocks/>
            </p:cNvSpPr>
            <p:nvPr/>
          </p:nvSpPr>
          <p:spPr bwMode="auto">
            <a:xfrm>
              <a:off x="7834313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80"/>
            <p:cNvSpPr>
              <a:spLocks/>
            </p:cNvSpPr>
            <p:nvPr/>
          </p:nvSpPr>
          <p:spPr bwMode="auto">
            <a:xfrm>
              <a:off x="743743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81"/>
            <p:cNvSpPr>
              <a:spLocks/>
            </p:cNvSpPr>
            <p:nvPr/>
          </p:nvSpPr>
          <p:spPr bwMode="auto">
            <a:xfrm>
              <a:off x="7332663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82"/>
            <p:cNvSpPr>
              <a:spLocks/>
            </p:cNvSpPr>
            <p:nvPr/>
          </p:nvSpPr>
          <p:spPr bwMode="auto">
            <a:xfrm>
              <a:off x="76009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83"/>
            <p:cNvSpPr>
              <a:spLocks/>
            </p:cNvSpPr>
            <p:nvPr/>
          </p:nvSpPr>
          <p:spPr bwMode="auto">
            <a:xfrm>
              <a:off x="8121651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84"/>
            <p:cNvSpPr>
              <a:spLocks/>
            </p:cNvSpPr>
            <p:nvPr/>
          </p:nvSpPr>
          <p:spPr bwMode="auto">
            <a:xfrm>
              <a:off x="8204201" y="6624638"/>
              <a:ext cx="38100" cy="141288"/>
            </a:xfrm>
            <a:custGeom>
              <a:avLst/>
              <a:gdLst>
                <a:gd name="T0" fmla="*/ 6 w 9"/>
                <a:gd name="T1" fmla="*/ 4 h 32"/>
                <a:gd name="T2" fmla="*/ 1 w 9"/>
                <a:gd name="T3" fmla="*/ 5 h 32"/>
                <a:gd name="T4" fmla="*/ 4 w 9"/>
                <a:gd name="T5" fmla="*/ 29 h 32"/>
                <a:gd name="T6" fmla="*/ 8 w 9"/>
                <a:gd name="T7" fmla="*/ 29 h 32"/>
                <a:gd name="T8" fmla="*/ 6 w 9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6" y="4"/>
                  </a:move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9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85"/>
            <p:cNvSpPr>
              <a:spLocks/>
            </p:cNvSpPr>
            <p:nvPr/>
          </p:nvSpPr>
          <p:spPr bwMode="auto">
            <a:xfrm>
              <a:off x="82296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7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7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86"/>
            <p:cNvSpPr>
              <a:spLocks/>
            </p:cNvSpPr>
            <p:nvPr/>
          </p:nvSpPr>
          <p:spPr bwMode="auto">
            <a:xfrm>
              <a:off x="8334376" y="6726238"/>
              <a:ext cx="23813" cy="128588"/>
            </a:xfrm>
            <a:custGeom>
              <a:avLst/>
              <a:gdLst>
                <a:gd name="T0" fmla="*/ 6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6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6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87"/>
            <p:cNvSpPr>
              <a:spLocks/>
            </p:cNvSpPr>
            <p:nvPr/>
          </p:nvSpPr>
          <p:spPr bwMode="auto">
            <a:xfrm>
              <a:off x="8362951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8"/>
            <p:cNvSpPr>
              <a:spLocks/>
            </p:cNvSpPr>
            <p:nvPr/>
          </p:nvSpPr>
          <p:spPr bwMode="auto">
            <a:xfrm>
              <a:off x="840422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89"/>
            <p:cNvSpPr>
              <a:spLocks/>
            </p:cNvSpPr>
            <p:nvPr/>
          </p:nvSpPr>
          <p:spPr bwMode="auto">
            <a:xfrm>
              <a:off x="83216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490"/>
            <p:cNvSpPr>
              <a:spLocks/>
            </p:cNvSpPr>
            <p:nvPr/>
          </p:nvSpPr>
          <p:spPr bwMode="auto">
            <a:xfrm>
              <a:off x="8462963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491"/>
            <p:cNvSpPr>
              <a:spLocks/>
            </p:cNvSpPr>
            <p:nvPr/>
          </p:nvSpPr>
          <p:spPr bwMode="auto">
            <a:xfrm>
              <a:off x="8559801" y="6686551"/>
              <a:ext cx="33338" cy="136525"/>
            </a:xfrm>
            <a:custGeom>
              <a:avLst/>
              <a:gdLst>
                <a:gd name="T0" fmla="*/ 1 w 8"/>
                <a:gd name="T1" fmla="*/ 5 h 31"/>
                <a:gd name="T2" fmla="*/ 2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1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5"/>
                  </a:moveTo>
                  <a:cubicBezTo>
                    <a:pt x="1" y="12"/>
                    <a:pt x="1" y="20"/>
                    <a:pt x="2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1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492"/>
            <p:cNvSpPr>
              <a:spLocks/>
            </p:cNvSpPr>
            <p:nvPr/>
          </p:nvSpPr>
          <p:spPr bwMode="auto">
            <a:xfrm>
              <a:off x="87010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6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9 w 14"/>
                <a:gd name="T17" fmla="*/ 33 h 53"/>
                <a:gd name="T18" fmla="*/ 14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1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6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10" y="38"/>
                    <a:pt x="9" y="33"/>
                  </a:cubicBezTo>
                  <a:cubicBezTo>
                    <a:pt x="9" y="22"/>
                    <a:pt x="10" y="12"/>
                    <a:pt x="14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493"/>
            <p:cNvSpPr>
              <a:spLocks/>
            </p:cNvSpPr>
            <p:nvPr/>
          </p:nvSpPr>
          <p:spPr bwMode="auto">
            <a:xfrm>
              <a:off x="8770938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494"/>
            <p:cNvSpPr>
              <a:spLocks/>
            </p:cNvSpPr>
            <p:nvPr/>
          </p:nvSpPr>
          <p:spPr bwMode="auto">
            <a:xfrm>
              <a:off x="885507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1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1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1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95"/>
            <p:cNvSpPr>
              <a:spLocks/>
            </p:cNvSpPr>
            <p:nvPr/>
          </p:nvSpPr>
          <p:spPr bwMode="auto">
            <a:xfrm>
              <a:off x="894238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8 w 19"/>
                <a:gd name="T3" fmla="*/ 17 h 48"/>
                <a:gd name="T4" fmla="*/ 14 w 19"/>
                <a:gd name="T5" fmla="*/ 15 h 48"/>
                <a:gd name="T6" fmla="*/ 14 w 19"/>
                <a:gd name="T7" fmla="*/ 15 h 48"/>
                <a:gd name="T8" fmla="*/ 11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7" y="26"/>
                    <a:pt x="18" y="17"/>
                  </a:cubicBezTo>
                  <a:cubicBezTo>
                    <a:pt x="19" y="13"/>
                    <a:pt x="14" y="11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2"/>
                    <a:pt x="11" y="8"/>
                    <a:pt x="11" y="4"/>
                  </a:cubicBezTo>
                  <a:cubicBezTo>
                    <a:pt x="12" y="1"/>
                    <a:pt x="6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496"/>
            <p:cNvSpPr>
              <a:spLocks/>
            </p:cNvSpPr>
            <p:nvPr/>
          </p:nvSpPr>
          <p:spPr bwMode="auto">
            <a:xfrm>
              <a:off x="9096376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497"/>
            <p:cNvSpPr>
              <a:spLocks/>
            </p:cNvSpPr>
            <p:nvPr/>
          </p:nvSpPr>
          <p:spPr bwMode="auto">
            <a:xfrm>
              <a:off x="9159876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98"/>
            <p:cNvSpPr>
              <a:spLocks/>
            </p:cNvSpPr>
            <p:nvPr/>
          </p:nvSpPr>
          <p:spPr bwMode="auto">
            <a:xfrm>
              <a:off x="923448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2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99"/>
            <p:cNvSpPr>
              <a:spLocks/>
            </p:cNvSpPr>
            <p:nvPr/>
          </p:nvSpPr>
          <p:spPr bwMode="auto">
            <a:xfrm>
              <a:off x="9042401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500"/>
            <p:cNvSpPr>
              <a:spLocks/>
            </p:cNvSpPr>
            <p:nvPr/>
          </p:nvSpPr>
          <p:spPr bwMode="auto">
            <a:xfrm>
              <a:off x="864711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5 w 13"/>
                <a:gd name="T3" fmla="*/ 2 h 27"/>
                <a:gd name="T4" fmla="*/ 1 w 13"/>
                <a:gd name="T5" fmla="*/ 3 h 27"/>
                <a:gd name="T6" fmla="*/ 10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7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10" y="26"/>
                  </a:cubicBezTo>
                  <a:cubicBezTo>
                    <a:pt x="11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501"/>
            <p:cNvSpPr>
              <a:spLocks/>
            </p:cNvSpPr>
            <p:nvPr/>
          </p:nvSpPr>
          <p:spPr bwMode="auto">
            <a:xfrm>
              <a:off x="8542338" y="6572251"/>
              <a:ext cx="79375" cy="193675"/>
            </a:xfrm>
            <a:custGeom>
              <a:avLst/>
              <a:gdLst>
                <a:gd name="T0" fmla="*/ 16 w 19"/>
                <a:gd name="T1" fmla="*/ 37 h 44"/>
                <a:gd name="T2" fmla="*/ 12 w 19"/>
                <a:gd name="T3" fmla="*/ 8 h 44"/>
                <a:gd name="T4" fmla="*/ 7 w 19"/>
                <a:gd name="T5" fmla="*/ 4 h 44"/>
                <a:gd name="T6" fmla="*/ 11 w 19"/>
                <a:gd name="T7" fmla="*/ 41 h 44"/>
                <a:gd name="T8" fmla="*/ 16 w 19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7" y="4"/>
                  </a:cubicBezTo>
                  <a:cubicBezTo>
                    <a:pt x="0" y="17"/>
                    <a:pt x="3" y="29"/>
                    <a:pt x="11" y="41"/>
                  </a:cubicBezTo>
                  <a:cubicBezTo>
                    <a:pt x="13" y="44"/>
                    <a:pt x="19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502"/>
            <p:cNvSpPr>
              <a:spLocks/>
            </p:cNvSpPr>
            <p:nvPr/>
          </p:nvSpPr>
          <p:spPr bwMode="auto">
            <a:xfrm>
              <a:off x="88138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503"/>
            <p:cNvSpPr>
              <a:spLocks/>
            </p:cNvSpPr>
            <p:nvPr/>
          </p:nvSpPr>
          <p:spPr bwMode="auto">
            <a:xfrm>
              <a:off x="9329738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504"/>
            <p:cNvSpPr>
              <a:spLocks/>
            </p:cNvSpPr>
            <p:nvPr/>
          </p:nvSpPr>
          <p:spPr bwMode="auto">
            <a:xfrm>
              <a:off x="941863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505"/>
            <p:cNvSpPr>
              <a:spLocks/>
            </p:cNvSpPr>
            <p:nvPr/>
          </p:nvSpPr>
          <p:spPr bwMode="auto">
            <a:xfrm>
              <a:off x="9442451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506"/>
            <p:cNvSpPr>
              <a:spLocks/>
            </p:cNvSpPr>
            <p:nvPr/>
          </p:nvSpPr>
          <p:spPr bwMode="auto">
            <a:xfrm>
              <a:off x="954722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507"/>
            <p:cNvSpPr>
              <a:spLocks/>
            </p:cNvSpPr>
            <p:nvPr/>
          </p:nvSpPr>
          <p:spPr bwMode="auto">
            <a:xfrm>
              <a:off x="9575801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508"/>
            <p:cNvSpPr>
              <a:spLocks/>
            </p:cNvSpPr>
            <p:nvPr/>
          </p:nvSpPr>
          <p:spPr bwMode="auto">
            <a:xfrm>
              <a:off x="9618663" y="6611938"/>
              <a:ext cx="66675" cy="250825"/>
            </a:xfrm>
            <a:custGeom>
              <a:avLst/>
              <a:gdLst>
                <a:gd name="T0" fmla="*/ 7 w 16"/>
                <a:gd name="T1" fmla="*/ 5 h 57"/>
                <a:gd name="T2" fmla="*/ 4 w 16"/>
                <a:gd name="T3" fmla="*/ 12 h 57"/>
                <a:gd name="T4" fmla="*/ 4 w 16"/>
                <a:gd name="T5" fmla="*/ 11 h 57"/>
                <a:gd name="T6" fmla="*/ 1 w 16"/>
                <a:gd name="T7" fmla="*/ 11 h 57"/>
                <a:gd name="T8" fmla="*/ 2 w 16"/>
                <a:gd name="T9" fmla="*/ 19 h 57"/>
                <a:gd name="T10" fmla="*/ 6 w 16"/>
                <a:gd name="T11" fmla="*/ 54 h 57"/>
                <a:gd name="T12" fmla="*/ 12 w 16"/>
                <a:gd name="T13" fmla="*/ 52 h 57"/>
                <a:gd name="T14" fmla="*/ 14 w 16"/>
                <a:gd name="T15" fmla="*/ 10 h 57"/>
                <a:gd name="T16" fmla="*/ 7 w 16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6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509"/>
            <p:cNvSpPr>
              <a:spLocks/>
            </p:cNvSpPr>
            <p:nvPr/>
          </p:nvSpPr>
          <p:spPr bwMode="auto">
            <a:xfrm>
              <a:off x="953452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510"/>
            <p:cNvSpPr>
              <a:spLocks/>
            </p:cNvSpPr>
            <p:nvPr/>
          </p:nvSpPr>
          <p:spPr bwMode="auto">
            <a:xfrm>
              <a:off x="96758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511"/>
            <p:cNvSpPr>
              <a:spLocks/>
            </p:cNvSpPr>
            <p:nvPr/>
          </p:nvSpPr>
          <p:spPr bwMode="auto">
            <a:xfrm>
              <a:off x="977265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512"/>
            <p:cNvSpPr>
              <a:spLocks/>
            </p:cNvSpPr>
            <p:nvPr/>
          </p:nvSpPr>
          <p:spPr bwMode="auto">
            <a:xfrm>
              <a:off x="991393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513"/>
            <p:cNvSpPr>
              <a:spLocks/>
            </p:cNvSpPr>
            <p:nvPr/>
          </p:nvSpPr>
          <p:spPr bwMode="auto">
            <a:xfrm>
              <a:off x="9985376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514"/>
            <p:cNvSpPr>
              <a:spLocks/>
            </p:cNvSpPr>
            <p:nvPr/>
          </p:nvSpPr>
          <p:spPr bwMode="auto">
            <a:xfrm>
              <a:off x="10064751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3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515"/>
            <p:cNvSpPr>
              <a:spLocks/>
            </p:cNvSpPr>
            <p:nvPr/>
          </p:nvSpPr>
          <p:spPr bwMode="auto">
            <a:xfrm>
              <a:off x="10155238" y="6545263"/>
              <a:ext cx="76200" cy="211138"/>
            </a:xfrm>
            <a:custGeom>
              <a:avLst/>
              <a:gdLst>
                <a:gd name="T0" fmla="*/ 18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2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8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516"/>
            <p:cNvSpPr>
              <a:spLocks/>
            </p:cNvSpPr>
            <p:nvPr/>
          </p:nvSpPr>
          <p:spPr bwMode="auto">
            <a:xfrm>
              <a:off x="103108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517"/>
            <p:cNvSpPr>
              <a:spLocks/>
            </p:cNvSpPr>
            <p:nvPr/>
          </p:nvSpPr>
          <p:spPr bwMode="auto">
            <a:xfrm>
              <a:off x="1037272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518"/>
            <p:cNvSpPr>
              <a:spLocks/>
            </p:cNvSpPr>
            <p:nvPr/>
          </p:nvSpPr>
          <p:spPr bwMode="auto">
            <a:xfrm>
              <a:off x="10444163" y="6594476"/>
              <a:ext cx="66675" cy="228600"/>
            </a:xfrm>
            <a:custGeom>
              <a:avLst/>
              <a:gdLst>
                <a:gd name="T0" fmla="*/ 8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8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8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8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519"/>
            <p:cNvSpPr>
              <a:spLocks/>
            </p:cNvSpPr>
            <p:nvPr/>
          </p:nvSpPr>
          <p:spPr bwMode="auto">
            <a:xfrm>
              <a:off x="10255251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520"/>
            <p:cNvSpPr>
              <a:spLocks/>
            </p:cNvSpPr>
            <p:nvPr/>
          </p:nvSpPr>
          <p:spPr bwMode="auto">
            <a:xfrm>
              <a:off x="98599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521"/>
            <p:cNvSpPr>
              <a:spLocks/>
            </p:cNvSpPr>
            <p:nvPr/>
          </p:nvSpPr>
          <p:spPr bwMode="auto">
            <a:xfrm>
              <a:off x="97551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522"/>
            <p:cNvSpPr>
              <a:spLocks/>
            </p:cNvSpPr>
            <p:nvPr/>
          </p:nvSpPr>
          <p:spPr bwMode="auto">
            <a:xfrm>
              <a:off x="1002665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Freeform 523"/>
            <p:cNvSpPr>
              <a:spLocks/>
            </p:cNvSpPr>
            <p:nvPr/>
          </p:nvSpPr>
          <p:spPr bwMode="auto">
            <a:xfrm>
              <a:off x="10544176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524"/>
            <p:cNvSpPr>
              <a:spLocks/>
            </p:cNvSpPr>
            <p:nvPr/>
          </p:nvSpPr>
          <p:spPr bwMode="auto">
            <a:xfrm>
              <a:off x="1063148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525"/>
            <p:cNvSpPr>
              <a:spLocks/>
            </p:cNvSpPr>
            <p:nvPr/>
          </p:nvSpPr>
          <p:spPr bwMode="auto">
            <a:xfrm>
              <a:off x="10656888" y="6607176"/>
              <a:ext cx="77788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526"/>
            <p:cNvSpPr>
              <a:spLocks/>
            </p:cNvSpPr>
            <p:nvPr/>
          </p:nvSpPr>
          <p:spPr bwMode="auto">
            <a:xfrm>
              <a:off x="1076007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0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527"/>
            <p:cNvSpPr>
              <a:spLocks/>
            </p:cNvSpPr>
            <p:nvPr/>
          </p:nvSpPr>
          <p:spPr bwMode="auto">
            <a:xfrm>
              <a:off x="10790238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528"/>
            <p:cNvSpPr>
              <a:spLocks/>
            </p:cNvSpPr>
            <p:nvPr/>
          </p:nvSpPr>
          <p:spPr bwMode="auto">
            <a:xfrm>
              <a:off x="1082675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529"/>
            <p:cNvSpPr>
              <a:spLocks/>
            </p:cNvSpPr>
            <p:nvPr/>
          </p:nvSpPr>
          <p:spPr bwMode="auto">
            <a:xfrm>
              <a:off x="107473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530"/>
            <p:cNvSpPr>
              <a:spLocks/>
            </p:cNvSpPr>
            <p:nvPr/>
          </p:nvSpPr>
          <p:spPr bwMode="auto">
            <a:xfrm>
              <a:off x="10890251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9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4" y="40"/>
                    <a:pt x="10" y="40"/>
                    <a:pt x="9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531"/>
            <p:cNvSpPr>
              <a:spLocks/>
            </p:cNvSpPr>
            <p:nvPr/>
          </p:nvSpPr>
          <p:spPr bwMode="auto">
            <a:xfrm>
              <a:off x="109855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532"/>
            <p:cNvSpPr>
              <a:spLocks/>
            </p:cNvSpPr>
            <p:nvPr/>
          </p:nvSpPr>
          <p:spPr bwMode="auto">
            <a:xfrm>
              <a:off x="11126788" y="6562726"/>
              <a:ext cx="53975" cy="234950"/>
            </a:xfrm>
            <a:custGeom>
              <a:avLst/>
              <a:gdLst>
                <a:gd name="T0" fmla="*/ 10 w 13"/>
                <a:gd name="T1" fmla="*/ 1 h 53"/>
                <a:gd name="T2" fmla="*/ 5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533"/>
            <p:cNvSpPr>
              <a:spLocks/>
            </p:cNvSpPr>
            <p:nvPr/>
          </p:nvSpPr>
          <p:spPr bwMode="auto">
            <a:xfrm>
              <a:off x="111934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534"/>
            <p:cNvSpPr>
              <a:spLocks/>
            </p:cNvSpPr>
            <p:nvPr/>
          </p:nvSpPr>
          <p:spPr bwMode="auto">
            <a:xfrm>
              <a:off x="11277601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535"/>
            <p:cNvSpPr>
              <a:spLocks/>
            </p:cNvSpPr>
            <p:nvPr/>
          </p:nvSpPr>
          <p:spPr bwMode="auto">
            <a:xfrm>
              <a:off x="113649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536"/>
            <p:cNvSpPr>
              <a:spLocks/>
            </p:cNvSpPr>
            <p:nvPr/>
          </p:nvSpPr>
          <p:spPr bwMode="auto">
            <a:xfrm>
              <a:off x="11518901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537"/>
            <p:cNvSpPr>
              <a:spLocks/>
            </p:cNvSpPr>
            <p:nvPr/>
          </p:nvSpPr>
          <p:spPr bwMode="auto">
            <a:xfrm>
              <a:off x="1158557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538"/>
            <p:cNvSpPr>
              <a:spLocks/>
            </p:cNvSpPr>
            <p:nvPr/>
          </p:nvSpPr>
          <p:spPr bwMode="auto">
            <a:xfrm>
              <a:off x="116570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539"/>
            <p:cNvSpPr>
              <a:spLocks/>
            </p:cNvSpPr>
            <p:nvPr/>
          </p:nvSpPr>
          <p:spPr bwMode="auto">
            <a:xfrm>
              <a:off x="1146968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540"/>
            <p:cNvSpPr>
              <a:spLocks/>
            </p:cNvSpPr>
            <p:nvPr/>
          </p:nvSpPr>
          <p:spPr bwMode="auto">
            <a:xfrm>
              <a:off x="11072813" y="6624638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541"/>
            <p:cNvSpPr>
              <a:spLocks/>
            </p:cNvSpPr>
            <p:nvPr/>
          </p:nvSpPr>
          <p:spPr bwMode="auto">
            <a:xfrm>
              <a:off x="1096803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542"/>
            <p:cNvSpPr>
              <a:spLocks/>
            </p:cNvSpPr>
            <p:nvPr/>
          </p:nvSpPr>
          <p:spPr bwMode="auto">
            <a:xfrm>
              <a:off x="11236326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543"/>
            <p:cNvSpPr>
              <a:spLocks/>
            </p:cNvSpPr>
            <p:nvPr/>
          </p:nvSpPr>
          <p:spPr bwMode="auto">
            <a:xfrm>
              <a:off x="11757026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3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544"/>
            <p:cNvSpPr>
              <a:spLocks/>
            </p:cNvSpPr>
            <p:nvPr/>
          </p:nvSpPr>
          <p:spPr bwMode="auto">
            <a:xfrm>
              <a:off x="11839576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4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545"/>
            <p:cNvSpPr>
              <a:spLocks/>
            </p:cNvSpPr>
            <p:nvPr/>
          </p:nvSpPr>
          <p:spPr bwMode="auto">
            <a:xfrm>
              <a:off x="11864976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546"/>
            <p:cNvSpPr>
              <a:spLocks/>
            </p:cNvSpPr>
            <p:nvPr/>
          </p:nvSpPr>
          <p:spPr bwMode="auto">
            <a:xfrm>
              <a:off x="1196975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547"/>
            <p:cNvSpPr>
              <a:spLocks/>
            </p:cNvSpPr>
            <p:nvPr/>
          </p:nvSpPr>
          <p:spPr bwMode="auto">
            <a:xfrm>
              <a:off x="11998326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548"/>
            <p:cNvSpPr>
              <a:spLocks/>
            </p:cNvSpPr>
            <p:nvPr/>
          </p:nvSpPr>
          <p:spPr bwMode="auto">
            <a:xfrm>
              <a:off x="1203960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549"/>
            <p:cNvSpPr>
              <a:spLocks/>
            </p:cNvSpPr>
            <p:nvPr/>
          </p:nvSpPr>
          <p:spPr bwMode="auto">
            <a:xfrm>
              <a:off x="1195705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550"/>
            <p:cNvSpPr>
              <a:spLocks/>
            </p:cNvSpPr>
            <p:nvPr/>
          </p:nvSpPr>
          <p:spPr bwMode="auto">
            <a:xfrm>
              <a:off x="120983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551"/>
            <p:cNvSpPr>
              <a:spLocks/>
            </p:cNvSpPr>
            <p:nvPr/>
          </p:nvSpPr>
          <p:spPr bwMode="auto">
            <a:xfrm>
              <a:off x="121951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552"/>
            <p:cNvSpPr>
              <a:spLocks/>
            </p:cNvSpPr>
            <p:nvPr/>
          </p:nvSpPr>
          <p:spPr bwMode="auto">
            <a:xfrm>
              <a:off x="-25400" y="6677026"/>
              <a:ext cx="12303126" cy="230188"/>
            </a:xfrm>
            <a:custGeom>
              <a:avLst/>
              <a:gdLst>
                <a:gd name="T0" fmla="*/ 2945 w 2951"/>
                <a:gd name="T1" fmla="*/ 17 h 52"/>
                <a:gd name="T2" fmla="*/ 2927 w 2951"/>
                <a:gd name="T3" fmla="*/ 52 h 52"/>
                <a:gd name="T4" fmla="*/ 25 w 2951"/>
                <a:gd name="T5" fmla="*/ 52 h 52"/>
                <a:gd name="T6" fmla="*/ 6 w 2951"/>
                <a:gd name="T7" fmla="*/ 11 h 52"/>
                <a:gd name="T8" fmla="*/ 5 w 2951"/>
                <a:gd name="T9" fmla="*/ 35 h 52"/>
                <a:gd name="T10" fmla="*/ 25 w 2951"/>
                <a:gd name="T11" fmla="*/ 0 h 52"/>
                <a:gd name="T12" fmla="*/ 2927 w 2951"/>
                <a:gd name="T13" fmla="*/ 0 h 52"/>
                <a:gd name="T14" fmla="*/ 2945 w 2951"/>
                <a:gd name="T15" fmla="*/ 34 h 52"/>
                <a:gd name="T16" fmla="*/ 2945 w 2951"/>
                <a:gd name="T17" fmla="*/ 1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1" h="52">
                  <a:moveTo>
                    <a:pt x="2945" y="17"/>
                  </a:moveTo>
                  <a:cubicBezTo>
                    <a:pt x="2945" y="27"/>
                    <a:pt x="2951" y="52"/>
                    <a:pt x="2927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0" y="52"/>
                    <a:pt x="6" y="22"/>
                    <a:pt x="6" y="11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24"/>
                    <a:pt x="14" y="0"/>
                    <a:pt x="25" y="0"/>
                  </a:cubicBezTo>
                  <a:cubicBezTo>
                    <a:pt x="2927" y="0"/>
                    <a:pt x="2927" y="0"/>
                    <a:pt x="2927" y="0"/>
                  </a:cubicBezTo>
                  <a:cubicBezTo>
                    <a:pt x="2938" y="0"/>
                    <a:pt x="2945" y="23"/>
                    <a:pt x="2945" y="34"/>
                  </a:cubicBezTo>
                  <a:lnTo>
                    <a:pt x="2945" y="17"/>
                  </a:lnTo>
                  <a:close/>
                </a:path>
              </a:pathLst>
            </a:custGeom>
            <a:solidFill>
              <a:srgbClr val="4463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553"/>
            <p:cNvSpPr>
              <a:spLocks/>
            </p:cNvSpPr>
            <p:nvPr/>
          </p:nvSpPr>
          <p:spPr bwMode="auto">
            <a:xfrm>
              <a:off x="-4762" y="6677026"/>
              <a:ext cx="12257088" cy="160338"/>
            </a:xfrm>
            <a:custGeom>
              <a:avLst/>
              <a:gdLst>
                <a:gd name="T0" fmla="*/ 2940 w 2940"/>
                <a:gd name="T1" fmla="*/ 18 h 36"/>
                <a:gd name="T2" fmla="*/ 2922 w 2940"/>
                <a:gd name="T3" fmla="*/ 36 h 36"/>
                <a:gd name="T4" fmla="*/ 18 w 2940"/>
                <a:gd name="T5" fmla="*/ 36 h 36"/>
                <a:gd name="T6" fmla="*/ 0 w 2940"/>
                <a:gd name="T7" fmla="*/ 18 h 36"/>
                <a:gd name="T8" fmla="*/ 18 w 2940"/>
                <a:gd name="T9" fmla="*/ 0 h 36"/>
                <a:gd name="T10" fmla="*/ 2922 w 2940"/>
                <a:gd name="T11" fmla="*/ 0 h 36"/>
                <a:gd name="T12" fmla="*/ 2940 w 2940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0" h="36">
                  <a:moveTo>
                    <a:pt x="2940" y="18"/>
                  </a:moveTo>
                  <a:cubicBezTo>
                    <a:pt x="2940" y="28"/>
                    <a:pt x="2932" y="36"/>
                    <a:pt x="2922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32" y="0"/>
                    <a:pt x="2940" y="8"/>
                    <a:pt x="2940" y="1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585" name="图片 58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35" y1="6990" x2="34939" y2="11596"/>
                        <a14:foregroundMark x1="3500" y1="61212" x2="18433" y2="73657"/>
                        <a14:foregroundMark x1="20713" y1="61414" x2="18433" y2="93535"/>
                        <a14:foregroundMark x1="14290" y1="94626" x2="66891" y2="98586"/>
                        <a14:foregroundMark x1="11143" y1="14222" x2="14290" y2="5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7" y="1434384"/>
            <a:ext cx="881741" cy="700618"/>
          </a:xfrm>
          <a:prstGeom prst="rect">
            <a:avLst/>
          </a:prstGeom>
        </p:spPr>
      </p:pic>
      <p:sp>
        <p:nvSpPr>
          <p:cNvPr id="590" name="矩形 45"/>
          <p:cNvSpPr>
            <a:spLocks noChangeArrowheads="1"/>
          </p:cNvSpPr>
          <p:nvPr/>
        </p:nvSpPr>
        <p:spPr bwMode="auto">
          <a:xfrm>
            <a:off x="4860925" y="921882"/>
            <a:ext cx="1458912" cy="5072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dùng</a:t>
            </a:r>
            <a:r>
              <a:rPr lang="en-US" b="1" dirty="0"/>
              <a:t> </a:t>
            </a:r>
            <a:r>
              <a:rPr lang="en-US" b="1" dirty="0" err="1"/>
              <a:t>cờ</a:t>
            </a:r>
            <a:r>
              <a:rPr lang="en-US" b="1" dirty="0"/>
              <a:t> </a:t>
            </a:r>
            <a:r>
              <a:rPr lang="en-US" b="1" dirty="0" err="1"/>
              <a:t>lê</a:t>
            </a:r>
            <a:r>
              <a:rPr lang="en-US" b="1" dirty="0"/>
              <a:t> </a:t>
            </a:r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ốc</a:t>
            </a:r>
            <a:endParaRPr lang="en-US" b="1" dirty="0"/>
          </a:p>
        </p:txBody>
      </p:sp>
      <p:sp>
        <p:nvSpPr>
          <p:cNvPr id="591" name="矩形 46"/>
          <p:cNvSpPr>
            <a:spLocks noChangeArrowheads="1"/>
          </p:cNvSpPr>
          <p:nvPr/>
        </p:nvSpPr>
        <p:spPr bwMode="auto">
          <a:xfrm>
            <a:off x="9906000" y="804251"/>
            <a:ext cx="1254125" cy="4884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vòi</a:t>
            </a:r>
            <a:r>
              <a:rPr lang="en-US" b="1" dirty="0"/>
              <a:t> </a:t>
            </a:r>
            <a:r>
              <a:rPr lang="en-US" b="1" dirty="0" err="1"/>
              <a:t>nước</a:t>
            </a:r>
            <a:endParaRPr lang="en-US" b="1" dirty="0"/>
          </a:p>
        </p:txBody>
      </p:sp>
      <p:pic>
        <p:nvPicPr>
          <p:cNvPr id="604" name="图片 60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35" y1="6990" x2="34939" y2="11596"/>
                        <a14:foregroundMark x1="3500" y1="61212" x2="18433" y2="73657"/>
                        <a14:foregroundMark x1="20713" y1="61414" x2="18433" y2="93535"/>
                        <a14:foregroundMark x1="14290" y1="94626" x2="66891" y2="98586"/>
                        <a14:foregroundMark x1="11143" y1="14222" x2="14290" y2="5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79967" y="5232196"/>
            <a:ext cx="1102968" cy="876402"/>
          </a:xfrm>
          <a:prstGeom prst="rect">
            <a:avLst/>
          </a:prstGeom>
        </p:spPr>
      </p:pic>
      <p:sp>
        <p:nvSpPr>
          <p:cNvPr id="605" name="矩形 45"/>
          <p:cNvSpPr>
            <a:spLocks noChangeArrowheads="1"/>
          </p:cNvSpPr>
          <p:nvPr/>
        </p:nvSpPr>
        <p:spPr bwMode="auto">
          <a:xfrm>
            <a:off x="4891406" y="2723446"/>
            <a:ext cx="1338262" cy="5431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đẩy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</a:t>
            </a:r>
            <a:r>
              <a:rPr lang="en-US" b="1" dirty="0" err="1"/>
              <a:t>bập</a:t>
            </a:r>
            <a:r>
              <a:rPr lang="en-US" b="1" dirty="0"/>
              <a:t> </a:t>
            </a:r>
            <a:r>
              <a:rPr lang="en-US" b="1" dirty="0" err="1"/>
              <a:t>bênh</a:t>
            </a:r>
            <a:endParaRPr lang="en-US" b="1" dirty="0"/>
          </a:p>
        </p:txBody>
      </p:sp>
      <p:sp>
        <p:nvSpPr>
          <p:cNvPr id="607" name="矩形 45"/>
          <p:cNvSpPr>
            <a:spLocks noChangeArrowheads="1"/>
          </p:cNvSpPr>
          <p:nvPr/>
        </p:nvSpPr>
        <p:spPr bwMode="auto">
          <a:xfrm>
            <a:off x="9903720" y="2700153"/>
            <a:ext cx="1279324" cy="519030"/>
          </a:xfrm>
          <a:prstGeom prst="rect">
            <a:avLst/>
          </a:prstGeom>
          <a:solidFill>
            <a:srgbClr val="F0587D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nắm</a:t>
            </a:r>
            <a:r>
              <a:rPr lang="en-US" b="1" dirty="0"/>
              <a:t> </a:t>
            </a:r>
            <a:r>
              <a:rPr lang="en-US" b="1" dirty="0" err="1"/>
              <a:t>cửa</a:t>
            </a:r>
            <a:endParaRPr lang="en-US" b="1" dirty="0"/>
          </a:p>
        </p:txBody>
      </p:sp>
      <p:sp>
        <p:nvSpPr>
          <p:cNvPr id="609" name="矩形 45"/>
          <p:cNvSpPr>
            <a:spLocks noChangeArrowheads="1"/>
          </p:cNvSpPr>
          <p:nvPr/>
        </p:nvSpPr>
        <p:spPr bwMode="auto">
          <a:xfrm>
            <a:off x="5035962" y="4599607"/>
            <a:ext cx="1188625" cy="540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xoay</a:t>
            </a:r>
            <a:r>
              <a:rPr lang="en-US" b="1" dirty="0"/>
              <a:t> </a:t>
            </a:r>
            <a:r>
              <a:rPr lang="en-US" b="1" dirty="0" err="1"/>
              <a:t>vô</a:t>
            </a:r>
            <a:r>
              <a:rPr lang="en-US" b="1" dirty="0"/>
              <a:t> </a:t>
            </a:r>
            <a:r>
              <a:rPr lang="en-US" b="1" dirty="0" err="1"/>
              <a:t>lăng</a:t>
            </a:r>
            <a:r>
              <a:rPr lang="en-US" b="1" dirty="0"/>
              <a:t> </a:t>
            </a:r>
          </a:p>
        </p:txBody>
      </p:sp>
      <p:sp>
        <p:nvSpPr>
          <p:cNvPr id="612" name="矩形 45"/>
          <p:cNvSpPr>
            <a:spLocks noChangeArrowheads="1"/>
          </p:cNvSpPr>
          <p:nvPr/>
        </p:nvSpPr>
        <p:spPr bwMode="auto">
          <a:xfrm>
            <a:off x="9912160" y="4543914"/>
            <a:ext cx="1272382" cy="5965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đẩy</a:t>
            </a:r>
            <a:r>
              <a:rPr lang="en-US" b="1" dirty="0"/>
              <a:t> </a:t>
            </a:r>
            <a:r>
              <a:rPr lang="en-US" b="1" dirty="0" err="1"/>
              <a:t>cửa</a:t>
            </a:r>
            <a:r>
              <a:rPr lang="en-US" b="1" dirty="0"/>
              <a:t> ra </a:t>
            </a:r>
            <a:r>
              <a:rPr lang="en-US" b="1" dirty="0" err="1"/>
              <a:t>vào</a:t>
            </a:r>
            <a:endParaRPr lang="en-US" b="1" dirty="0"/>
          </a:p>
        </p:txBody>
      </p:sp>
      <p:pic>
        <p:nvPicPr>
          <p:cNvPr id="407" name="Picture 406" descr="Momen lực là gì? Những khái niệm cần biết liên quan đến momen lực">
            <a:extLst>
              <a:ext uri="{FF2B5EF4-FFF2-40B4-BE49-F238E27FC236}">
                <a16:creationId xmlns:a16="http://schemas.microsoft.com/office/drawing/2014/main" id="{30433AB9-6C6E-4190-BABC-398C4B29673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30574"/>
            <a:ext cx="2597151" cy="20947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8" name="Picture 407" descr="Giải thích chi tiết ngẫu lực là gì và bài tập thực hành ngẫu lực (Vật Lý 10)">
            <a:extLst>
              <a:ext uri="{FF2B5EF4-FFF2-40B4-BE49-F238E27FC236}">
                <a16:creationId xmlns:a16="http://schemas.microsoft.com/office/drawing/2014/main" id="{1A70CC8C-ECD7-430A-89F2-02CB8E8AA06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525" y="58535"/>
            <a:ext cx="2683914" cy="2065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5" name="Picture 414" descr="TVS - Bài học nhận thức - Trò chơi bập bênh - YouTube">
            <a:extLst>
              <a:ext uri="{FF2B5EF4-FFF2-40B4-BE49-F238E27FC236}">
                <a16:creationId xmlns:a16="http://schemas.microsoft.com/office/drawing/2014/main" id="{15E07549-93E4-403E-80DF-8C800E84C585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937" y="2301712"/>
            <a:ext cx="2651601" cy="15564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6" name="Picture 415" descr="Cách Mở Ổ Khoá Tay Nắm Tròn Bị Kẹt &amp; Cách Sửa Đơn Giản Hiệu Quả">
            <a:extLst>
              <a:ext uri="{FF2B5EF4-FFF2-40B4-BE49-F238E27FC236}">
                <a16:creationId xmlns:a16="http://schemas.microsoft.com/office/drawing/2014/main" id="{50AB9687-D009-4F4A-A1A9-90907932CBE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6" y="2322575"/>
            <a:ext cx="2750257" cy="16316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8" name="Picture 417" descr="KỸ NĂNG LÁI THUYỀN BẠN CẦN CÓ LÀ GÌ?">
            <a:extLst>
              <a:ext uri="{FF2B5EF4-FFF2-40B4-BE49-F238E27FC236}">
                <a16:creationId xmlns:a16="http://schemas.microsoft.com/office/drawing/2014/main" id="{C40DE142-BE2B-49B7-8661-AE82A572D65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498" y="4251485"/>
            <a:ext cx="2727326" cy="1775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20" name="Picture 419" descr="大力開門進來的男人-插圖素材[96660031] - PIXTA圖庫">
            <a:extLst>
              <a:ext uri="{FF2B5EF4-FFF2-40B4-BE49-F238E27FC236}">
                <a16:creationId xmlns:a16="http://schemas.microsoft.com/office/drawing/2014/main" id="{0E262BCD-C259-4B0A-BB4E-AF5784A41165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6" y="4143133"/>
            <a:ext cx="2540952" cy="1809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id="{31030814-E89F-4891-90C5-EBDF90D0E1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7" y="7936"/>
            <a:ext cx="1133854" cy="6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6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30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57" grpId="0" animBg="1"/>
      <p:bldP spid="590" grpId="0" animBg="1"/>
      <p:bldP spid="591" grpId="0" animBg="1"/>
      <p:bldP spid="605" grpId="0" animBg="1"/>
      <p:bldP spid="607" grpId="0" animBg="1"/>
      <p:bldP spid="609" grpId="0" animBg="1"/>
      <p:bldP spid="6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4187E2BB-7041-4404-BC05-6EF1BCF6E8C2}"/>
              </a:ext>
            </a:extLst>
          </p:cNvPr>
          <p:cNvSpPr/>
          <p:nvPr/>
        </p:nvSpPr>
        <p:spPr>
          <a:xfrm>
            <a:off x="1865376" y="751558"/>
            <a:ext cx="8565318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911022A-C545-4F69-9936-34FF67E4856D}"/>
              </a:ext>
            </a:extLst>
          </p:cNvPr>
          <p:cNvSpPr/>
          <p:nvPr/>
        </p:nvSpPr>
        <p:spPr>
          <a:xfrm>
            <a:off x="1865376" y="1232459"/>
            <a:ext cx="835152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quay.</a:t>
            </a:r>
            <a:endParaRPr lang="en-US" sz="2400" b="1" dirty="0">
              <a:solidFill>
                <a:srgbClr val="365F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4850A09-2C17-4A80-BEF8-8529519F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5" y="837814"/>
            <a:ext cx="1692071" cy="11041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0158A8E-801B-4A93-8966-DD527E045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080" y="3429000"/>
            <a:ext cx="2200274" cy="1353751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D30862B8-0D3B-4448-869E-6F4D89EAE542}"/>
              </a:ext>
            </a:extLst>
          </p:cNvPr>
          <p:cNvSpPr/>
          <p:nvPr/>
        </p:nvSpPr>
        <p:spPr>
          <a:xfrm>
            <a:off x="4407217" y="1713360"/>
            <a:ext cx="7031927" cy="218198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275379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. Lực có thể làm quay vật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4AC4C9-B9B6-4936-8217-76B1E2C64D41}"/>
              </a:ext>
            </a:extLst>
          </p:cNvPr>
          <p:cNvSpPr/>
          <p:nvPr/>
        </p:nvSpPr>
        <p:spPr>
          <a:xfrm>
            <a:off x="4142240" y="788250"/>
            <a:ext cx="5102342" cy="1749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endParaRPr lang="en-US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18.1 SGK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Treo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A, C, 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xảy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284871-EC26-4E2A-AD0E-A676476CF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33" y="1493644"/>
            <a:ext cx="3730744" cy="472654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A5A1B8-36A3-421A-BB1A-1A5F2B6BC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659590"/>
              </p:ext>
            </p:extLst>
          </p:nvPr>
        </p:nvGraphicFramePr>
        <p:xfrm>
          <a:off x="4142240" y="2830109"/>
          <a:ext cx="7982704" cy="3034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813">
                  <a:extLst>
                    <a:ext uri="{9D8B030D-6E8A-4147-A177-3AD203B41FA5}">
                      <a16:colId xmlns:a16="http://schemas.microsoft.com/office/drawing/2014/main" val="2525037023"/>
                    </a:ext>
                  </a:extLst>
                </a:gridCol>
                <a:gridCol w="3576366">
                  <a:extLst>
                    <a:ext uri="{9D8B030D-6E8A-4147-A177-3AD203B41FA5}">
                      <a16:colId xmlns:a16="http://schemas.microsoft.com/office/drawing/2014/main" val="2086121632"/>
                    </a:ext>
                  </a:extLst>
                </a:gridCol>
                <a:gridCol w="2026579">
                  <a:extLst>
                    <a:ext uri="{9D8B030D-6E8A-4147-A177-3AD203B41FA5}">
                      <a16:colId xmlns:a16="http://schemas.microsoft.com/office/drawing/2014/main" val="1328779131"/>
                    </a:ext>
                  </a:extLst>
                </a:gridCol>
                <a:gridCol w="1548946">
                  <a:extLst>
                    <a:ext uri="{9D8B030D-6E8A-4147-A177-3AD203B41FA5}">
                      <a16:colId xmlns:a16="http://schemas.microsoft.com/office/drawing/2014/main" val="1729827576"/>
                    </a:ext>
                  </a:extLst>
                </a:gridCol>
              </a:tblGrid>
              <a:tr h="6628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78249"/>
                  </a:ext>
                </a:extLst>
              </a:tr>
              <a:tr h="9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hay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thì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32385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8224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96652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19601"/>
                  </a:ext>
                </a:extLst>
              </a:tr>
            </a:tbl>
          </a:graphicData>
        </a:graphic>
      </p:graphicFrame>
      <p:pic>
        <p:nvPicPr>
          <p:cNvPr id="10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B1C66525-78D5-4850-840E-AAB87DDB81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605" y="1227394"/>
            <a:ext cx="1816603" cy="102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11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34AC4C9-B9B6-4936-8217-76B1E2C64D41}"/>
              </a:ext>
            </a:extLst>
          </p:cNvPr>
          <p:cNvSpPr/>
          <p:nvPr/>
        </p:nvSpPr>
        <p:spPr>
          <a:xfrm>
            <a:off x="6427273" y="790611"/>
            <a:ext cx="3409583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A5A1B8-36A3-421A-BB1A-1A5F2B6BC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513094"/>
              </p:ext>
            </p:extLst>
          </p:nvPr>
        </p:nvGraphicFramePr>
        <p:xfrm>
          <a:off x="4140713" y="1415605"/>
          <a:ext cx="7982704" cy="4219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813">
                  <a:extLst>
                    <a:ext uri="{9D8B030D-6E8A-4147-A177-3AD203B41FA5}">
                      <a16:colId xmlns:a16="http://schemas.microsoft.com/office/drawing/2014/main" val="2525037023"/>
                    </a:ext>
                  </a:extLst>
                </a:gridCol>
                <a:gridCol w="3576366">
                  <a:extLst>
                    <a:ext uri="{9D8B030D-6E8A-4147-A177-3AD203B41FA5}">
                      <a16:colId xmlns:a16="http://schemas.microsoft.com/office/drawing/2014/main" val="2086121632"/>
                    </a:ext>
                  </a:extLst>
                </a:gridCol>
                <a:gridCol w="2026579">
                  <a:extLst>
                    <a:ext uri="{9D8B030D-6E8A-4147-A177-3AD203B41FA5}">
                      <a16:colId xmlns:a16="http://schemas.microsoft.com/office/drawing/2014/main" val="1328779131"/>
                    </a:ext>
                  </a:extLst>
                </a:gridCol>
                <a:gridCol w="1548946">
                  <a:extLst>
                    <a:ext uri="{9D8B030D-6E8A-4147-A177-3AD203B41FA5}">
                      <a16:colId xmlns:a16="http://schemas.microsoft.com/office/drawing/2014/main" val="1729827576"/>
                    </a:ext>
                  </a:extLst>
                </a:gridCol>
              </a:tblGrid>
              <a:tr h="6628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78249"/>
                  </a:ext>
                </a:extLst>
              </a:tr>
              <a:tr h="9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hay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thì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32385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Thanh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quay ngược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8224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Thanh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quay cùng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96652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1960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3F02262F-C943-4DA2-8206-294140740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3" y="1493644"/>
            <a:ext cx="3730744" cy="47265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249C5C-F65D-611D-E276-452738866D56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. Lực có thể làm quay vật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91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765C38-F4AE-463E-911F-83342254C2FE}"/>
              </a:ext>
            </a:extLst>
          </p:cNvPr>
          <p:cNvSpPr/>
          <p:nvPr/>
        </p:nvSpPr>
        <p:spPr>
          <a:xfrm>
            <a:off x="2627376" y="475843"/>
            <a:ext cx="8400288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1: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DCFDF-CD26-4E69-87A6-C48F5AD5F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0" y="574991"/>
            <a:ext cx="1982391" cy="1982391"/>
          </a:xfrm>
          <a:prstGeom prst="rect">
            <a:avLst/>
          </a:prstGeom>
        </p:spPr>
      </p:pic>
      <p:pic>
        <p:nvPicPr>
          <p:cNvPr id="6" name="Picture 7" descr="555_0020_素材CNN-sccnn.com-26">
            <a:extLst>
              <a:ext uri="{FF2B5EF4-FFF2-40B4-BE49-F238E27FC236}">
                <a16:creationId xmlns:a16="http://schemas.microsoft.com/office/drawing/2014/main" id="{428F6E9F-6684-4318-B4C1-8A1045B88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C7AED0-EBF3-43CE-BB54-44167E134924}"/>
              </a:ext>
            </a:extLst>
          </p:cNvPr>
          <p:cNvSpPr/>
          <p:nvPr/>
        </p:nvSpPr>
        <p:spPr>
          <a:xfrm>
            <a:off x="2627376" y="991195"/>
            <a:ext cx="8400288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TL: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191490-D160-4BF0-859B-279BF7FBAE2E}"/>
              </a:ext>
            </a:extLst>
          </p:cNvPr>
          <p:cNvSpPr/>
          <p:nvPr/>
        </p:nvSpPr>
        <p:spPr>
          <a:xfrm>
            <a:off x="2654808" y="1884682"/>
            <a:ext cx="8372856" cy="1124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2: Quan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18.2,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73648F-3AA3-4029-896F-97E82E49760E}"/>
              </a:ext>
            </a:extLst>
          </p:cNvPr>
          <p:cNvSpPr/>
          <p:nvPr/>
        </p:nvSpPr>
        <p:spPr>
          <a:xfrm>
            <a:off x="2627376" y="5761342"/>
            <a:ext cx="8153400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TL: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18.2,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</a:t>
            </a:r>
            <a:endParaRPr lang="en-US" sz="2000" u="sng" dirty="0">
              <a:solidFill>
                <a:srgbClr val="FF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84E9C7-8470-4237-A4FF-609643C1A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82" y="2943458"/>
            <a:ext cx="7307142" cy="27536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334598-D80A-46AC-B1B5-396FA3C22890}"/>
              </a:ext>
            </a:extLst>
          </p:cNvPr>
          <p:cNvSpPr txBox="1"/>
          <p:nvPr/>
        </p:nvSpPr>
        <p:spPr>
          <a:xfrm>
            <a:off x="135635" y="29117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</a:p>
        </p:txBody>
      </p:sp>
    </p:spTree>
    <p:extLst>
      <p:ext uri="{BB962C8B-B14F-4D97-AF65-F5344CB8AC3E}">
        <p14:creationId xmlns:p14="http://schemas.microsoft.com/office/powerpoint/2010/main" val="27894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64D9E9-ACA1-4734-A397-0898657CBBCB}"/>
              </a:ext>
            </a:extLst>
          </p:cNvPr>
          <p:cNvSpPr/>
          <p:nvPr/>
        </p:nvSpPr>
        <p:spPr>
          <a:xfrm>
            <a:off x="6355465" y="886968"/>
            <a:ext cx="5595743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song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cắt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sẽ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vật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Hình ảnh Bản Gốc Vector Ai Phim Hoạt Hình, Viết Clipart, Nguyên, Vectơ  Vector và PNG với nền trong suốt để tải xuống miễn phí">
            <a:extLst>
              <a:ext uri="{FF2B5EF4-FFF2-40B4-BE49-F238E27FC236}">
                <a16:creationId xmlns:a16="http://schemas.microsoft.com/office/drawing/2014/main" id="{9C1071BB-5049-42AD-BA69-7E9DE771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5241" y="804672"/>
            <a:ext cx="1415033" cy="14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303F46-8EB6-4AE5-BF91-B036FE656F3D}"/>
              </a:ext>
            </a:extLst>
          </p:cNvPr>
          <p:cNvSpPr/>
          <p:nvPr/>
        </p:nvSpPr>
        <p:spPr>
          <a:xfrm>
            <a:off x="173725" y="1702380"/>
            <a:ext cx="3730745" cy="40011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II.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Tìm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DC2E3D-A2EE-D3C8-7CF8-272AB9746526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. Lực có thể làm quay vật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63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2131</Words>
  <Application>Microsoft Office PowerPoint</Application>
  <PresentationFormat>Widescreen</PresentationFormat>
  <Paragraphs>216</Paragraphs>
  <Slides>22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Palatino Linotype</vt:lpstr>
      <vt:lpstr>Symbol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35</cp:revision>
  <dcterms:created xsi:type="dcterms:W3CDTF">2023-07-05T09:11:09Z</dcterms:created>
  <dcterms:modified xsi:type="dcterms:W3CDTF">2025-12-11T03:39:32Z</dcterms:modified>
</cp:coreProperties>
</file>